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0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4" r:id="rId3"/>
  </p:sldMasterIdLst>
  <p:notesMasterIdLst>
    <p:notesMasterId r:id="rId21"/>
  </p:notesMasterIdLst>
  <p:sldIdLst>
    <p:sldId id="256" r:id="rId4"/>
    <p:sldId id="2147479718" r:id="rId5"/>
    <p:sldId id="2147479719" r:id="rId6"/>
    <p:sldId id="362" r:id="rId7"/>
    <p:sldId id="363" r:id="rId8"/>
    <p:sldId id="364" r:id="rId9"/>
    <p:sldId id="365" r:id="rId10"/>
    <p:sldId id="356" r:id="rId11"/>
    <p:sldId id="366" r:id="rId12"/>
    <p:sldId id="367" r:id="rId13"/>
    <p:sldId id="2147479720" r:id="rId14"/>
    <p:sldId id="369" r:id="rId15"/>
    <p:sldId id="371" r:id="rId16"/>
    <p:sldId id="2147479721" r:id="rId17"/>
    <p:sldId id="257" r:id="rId18"/>
    <p:sldId id="287" r:id="rId19"/>
    <p:sldId id="3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A3DE1D-0BF0-8454-61F1-9FDC57119145}" name="aslikocel@hotmail.com" initials="" userId="3cbb08cedd2e4c4e" providerId="Windows Live"/>
  <p188:author id="{F3590BE4-AAE5-68C3-4D95-03AF09459CE3}" name="Serap Koydemir" initials="SK" userId="S::serap@xsights.co.uk::7cc07749-f950-4255-9401-c412b2d7cd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EDC"/>
    <a:srgbClr val="FFC000"/>
    <a:srgbClr val="C0504D"/>
    <a:srgbClr val="9BBB59"/>
    <a:srgbClr val="2CB2D7"/>
    <a:srgbClr val="FE5A5B"/>
    <a:srgbClr val="00FF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48990726099174E-3"/>
          <c:y val="4.363571741032371E-2"/>
          <c:w val="0.9804895306524759"/>
          <c:h val="0.83127067295759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5A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FA-4EF5-AD09-35B425A195AC}"/>
              </c:ext>
            </c:extLst>
          </c:dPt>
          <c:dPt>
            <c:idx val="1"/>
            <c:invertIfNegative val="0"/>
            <c:bubble3D val="0"/>
            <c:spPr>
              <a:solidFill>
                <a:srgbClr val="2CB2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FA-4EF5-AD09-35B425A195AC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FA-4EF5-AD09-35B425A195AC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FA-4EF5-AD09-35B425A195A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4FA-4EF5-AD09-35B425A195AC}"/>
              </c:ext>
            </c:extLst>
          </c:dPt>
          <c:dPt>
            <c:idx val="5"/>
            <c:invertIfNegative val="0"/>
            <c:bubble3D val="0"/>
            <c:spPr>
              <a:solidFill>
                <a:srgbClr val="A9CE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4FA-4EF5-AD09-35B425A195A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4FA-4EF5-AD09-35B425A195A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4FA-4EF5-AD09-35B425A195A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4FA-4EF5-AD09-35B425A195A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4FA-4EF5-AD09-35B425A195A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4FA-4EF5-AD09-35B425A195A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4FA-4EF5-AD09-35B425A195A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4FA-4EF5-AD09-35B425A195A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4FA-4EF5-AD09-35B425A195A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4FA-4EF5-AD09-35B425A195A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4FA-4EF5-AD09-35B425A195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Nis'20</c:v>
                </c:pt>
                <c:pt idx="1">
                  <c:v>May'20</c:v>
                </c:pt>
                <c:pt idx="2">
                  <c:v>Ara'20</c:v>
                </c:pt>
                <c:pt idx="3">
                  <c:v>Nis'21</c:v>
                </c:pt>
                <c:pt idx="4">
                  <c:v>Tem'21</c:v>
                </c:pt>
                <c:pt idx="5">
                  <c:v>Haz'22</c:v>
                </c:pt>
                <c:pt idx="6">
                  <c:v>Haz'23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0.64</c:v>
                </c:pt>
                <c:pt idx="1">
                  <c:v>0.56000000000000005</c:v>
                </c:pt>
                <c:pt idx="2">
                  <c:v>0.61699999999999999</c:v>
                </c:pt>
                <c:pt idx="3">
                  <c:v>0.59799999999999998</c:v>
                </c:pt>
                <c:pt idx="4">
                  <c:v>0.58599999999999997</c:v>
                </c:pt>
                <c:pt idx="5">
                  <c:v>0.58599999999999997</c:v>
                </c:pt>
                <c:pt idx="6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4FA-4EF5-AD09-35B425A19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675664912"/>
        <c:axId val="481566816"/>
      </c:barChart>
      <c:catAx>
        <c:axId val="6756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6816"/>
        <c:crosses val="autoZero"/>
        <c:auto val="1"/>
        <c:lblAlgn val="ctr"/>
        <c:lblOffset val="100"/>
        <c:noMultiLvlLbl val="0"/>
      </c:catAx>
      <c:valAx>
        <c:axId val="481566816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7566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="0">
          <a:latin typeface="+mn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tr-TR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Gıda takviyesi kullanım süresi</a:t>
            </a:r>
          </a:p>
        </c:rich>
      </c:tx>
      <c:layout>
        <c:manualLayout>
          <c:xMode val="edge"/>
          <c:yMode val="edge"/>
          <c:x val="4.4712933169610988E-2"/>
          <c:y val="1.953900261853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tr-TR" sz="14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Yıllardır düzenli olarak kullanıyorum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Ara'20</c:v>
                </c:pt>
                <c:pt idx="1">
                  <c:v>Nis'21</c:v>
                </c:pt>
                <c:pt idx="2">
                  <c:v>Tem'21</c:v>
                </c:pt>
                <c:pt idx="3">
                  <c:v>Haz'22</c:v>
                </c:pt>
                <c:pt idx="4">
                  <c:v>Haz'23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0.13900000000000001</c:v>
                </c:pt>
                <c:pt idx="1">
                  <c:v>0.11</c:v>
                </c:pt>
                <c:pt idx="2">
                  <c:v>0.156</c:v>
                </c:pt>
                <c:pt idx="3">
                  <c:v>0.09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6-49E8-A296-77CF35FC1B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Yıllardır ihtiyaç halinde kullanıyorum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Ara'20</c:v>
                </c:pt>
                <c:pt idx="1">
                  <c:v>Nis'21</c:v>
                </c:pt>
                <c:pt idx="2">
                  <c:v>Tem'21</c:v>
                </c:pt>
                <c:pt idx="3">
                  <c:v>Haz'22</c:v>
                </c:pt>
                <c:pt idx="4">
                  <c:v>Haz'23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0.40899999999999997</c:v>
                </c:pt>
                <c:pt idx="1">
                  <c:v>0.32</c:v>
                </c:pt>
                <c:pt idx="2">
                  <c:v>0.35200000000000004</c:v>
                </c:pt>
                <c:pt idx="3">
                  <c:v>0.34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6-49E8-A296-77CF35FC1B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 1 yıldır kullanıyorum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Ara'20</c:v>
                </c:pt>
                <c:pt idx="1">
                  <c:v>Nis'21</c:v>
                </c:pt>
                <c:pt idx="2">
                  <c:v>Tem'21</c:v>
                </c:pt>
                <c:pt idx="3">
                  <c:v>Haz'22</c:v>
                </c:pt>
                <c:pt idx="4">
                  <c:v>Haz'23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0.25600000000000001</c:v>
                </c:pt>
                <c:pt idx="1">
                  <c:v>0.34</c:v>
                </c:pt>
                <c:pt idx="2">
                  <c:v>0.32700000000000001</c:v>
                </c:pt>
                <c:pt idx="3">
                  <c:v>0.39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E6-49E8-A296-77CF35FC1B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Son 6 aydır kullanıyorum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Ara'20</c:v>
                </c:pt>
                <c:pt idx="1">
                  <c:v>Nis'21</c:v>
                </c:pt>
                <c:pt idx="2">
                  <c:v>Tem'21</c:v>
                </c:pt>
                <c:pt idx="3">
                  <c:v>Haz'22</c:v>
                </c:pt>
                <c:pt idx="4">
                  <c:v>Haz'23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0.106</c:v>
                </c:pt>
                <c:pt idx="1">
                  <c:v>0.106</c:v>
                </c:pt>
                <c:pt idx="2">
                  <c:v>7.8E-2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E6-49E8-A296-77CF35FC1B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Son 3 aydır kullanıyorum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Ara'20</c:v>
                </c:pt>
                <c:pt idx="1">
                  <c:v>Nis'21</c:v>
                </c:pt>
                <c:pt idx="2">
                  <c:v>Tem'21</c:v>
                </c:pt>
                <c:pt idx="3">
                  <c:v>Haz'22</c:v>
                </c:pt>
                <c:pt idx="4">
                  <c:v>Haz'23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0.09</c:v>
                </c:pt>
                <c:pt idx="1">
                  <c:v>0.13</c:v>
                </c:pt>
                <c:pt idx="2">
                  <c:v>8.6999999999999994E-2</c:v>
                </c:pt>
                <c:pt idx="3">
                  <c:v>0.09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E6-49E8-A296-77CF35FC1B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574971976"/>
        <c:axId val="574961784"/>
      </c:barChart>
      <c:catAx>
        <c:axId val="57497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61784"/>
        <c:crosses val="autoZero"/>
        <c:auto val="1"/>
        <c:lblAlgn val="ctr"/>
        <c:lblOffset val="100"/>
        <c:noMultiLvlLbl val="0"/>
      </c:catAx>
      <c:valAx>
        <c:axId val="57496178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7497197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15793383073531"/>
          <c:y val="6.2252480167907062E-2"/>
          <c:w val="0.31319930878451491"/>
          <c:h val="0.87321685000915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64992642873317"/>
          <c:y val="9.0220601664036976E-2"/>
          <c:w val="0.69735007357126688"/>
          <c:h val="0.87938220606154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Haz'22</c:v>
                </c:pt>
              </c:strCache>
            </c:strRef>
          </c:tx>
          <c:spPr>
            <a:solidFill>
              <a:srgbClr val="A9CE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9CE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1-4906-9CDC-BBB14D4F9D04}"/>
              </c:ext>
            </c:extLst>
          </c:dPt>
          <c:dPt>
            <c:idx val="1"/>
            <c:invertIfNegative val="0"/>
            <c:bubble3D val="0"/>
            <c:spPr>
              <a:solidFill>
                <a:srgbClr val="A9CE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81-4906-9CDC-BBB14D4F9D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Tablet</c:v>
                </c:pt>
                <c:pt idx="1">
                  <c:v>Kapsül</c:v>
                </c:pt>
                <c:pt idx="2">
                  <c:v>Suda eriyen tablet/efervesan</c:v>
                </c:pt>
                <c:pt idx="3">
                  <c:v>Yumuşak kapsül</c:v>
                </c:pt>
                <c:pt idx="4">
                  <c:v>Damla</c:v>
                </c:pt>
                <c:pt idx="5">
                  <c:v>Likit/sıvı</c:v>
                </c:pt>
                <c:pt idx="6">
                  <c:v>Toz ürünler</c:v>
                </c:pt>
                <c:pt idx="7">
                  <c:v>Çiğnenebilir jel</c:v>
                </c:pt>
                <c:pt idx="8">
                  <c:v>Saşe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</c:v>
                </c:pt>
                <c:pt idx="1">
                  <c:v>0.41</c:v>
                </c:pt>
                <c:pt idx="2">
                  <c:v>0.12</c:v>
                </c:pt>
                <c:pt idx="3">
                  <c:v>0.03</c:v>
                </c:pt>
                <c:pt idx="5">
                  <c:v>0.04</c:v>
                </c:pt>
                <c:pt idx="6">
                  <c:v>0.01</c:v>
                </c:pt>
                <c:pt idx="7">
                  <c:v>0.01</c:v>
                </c:pt>
                <c:pt idx="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81-4906-9CDC-BBB14D4F9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Haz'23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Tablet</c:v>
                </c:pt>
                <c:pt idx="1">
                  <c:v>Kapsül</c:v>
                </c:pt>
                <c:pt idx="2">
                  <c:v>Suda eriyen tablet/efervesan</c:v>
                </c:pt>
                <c:pt idx="3">
                  <c:v>Yumuşak kapsül</c:v>
                </c:pt>
                <c:pt idx="4">
                  <c:v>Damla</c:v>
                </c:pt>
                <c:pt idx="5">
                  <c:v>Likit/sıvı</c:v>
                </c:pt>
                <c:pt idx="6">
                  <c:v>Toz ürünler</c:v>
                </c:pt>
                <c:pt idx="7">
                  <c:v>Çiğnenebilir jel</c:v>
                </c:pt>
                <c:pt idx="8">
                  <c:v>Saşe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0.23300000000000001</c:v>
                </c:pt>
                <c:pt idx="1">
                  <c:v>0.183</c:v>
                </c:pt>
                <c:pt idx="2">
                  <c:v>0.17</c:v>
                </c:pt>
                <c:pt idx="3">
                  <c:v>0.10100000000000001</c:v>
                </c:pt>
                <c:pt idx="4">
                  <c:v>8.5999999999999993E-2</c:v>
                </c:pt>
                <c:pt idx="5">
                  <c:v>7.2999999999999995E-2</c:v>
                </c:pt>
                <c:pt idx="6">
                  <c:v>7.1999999999999995E-2</c:v>
                </c:pt>
                <c:pt idx="7">
                  <c:v>6.4000000000000001E-2</c:v>
                </c:pt>
                <c:pt idx="8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81-4906-9CDC-BBB14D4F9D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3"/>
        <c:axId val="80416560"/>
        <c:axId val="80427376"/>
      </c:barChart>
      <c:catAx>
        <c:axId val="80416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27376"/>
        <c:crosses val="autoZero"/>
        <c:auto val="1"/>
        <c:lblAlgn val="ctr"/>
        <c:lblOffset val="100"/>
        <c:noMultiLvlLbl val="0"/>
      </c:catAx>
      <c:valAx>
        <c:axId val="804273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041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13400751672267"/>
          <c:y val="4.3613707165109032E-2"/>
          <c:w val="0.58918822108752777"/>
          <c:h val="0.931464174454828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Haz'22</c:v>
                </c:pt>
              </c:strCache>
            </c:strRef>
          </c:tx>
          <c:spPr>
            <a:solidFill>
              <a:srgbClr val="A9CE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9CE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C4-4DC9-AD4E-67321BA1C60D}"/>
              </c:ext>
            </c:extLst>
          </c:dPt>
          <c:dPt>
            <c:idx val="1"/>
            <c:invertIfNegative val="0"/>
            <c:bubble3D val="0"/>
            <c:spPr>
              <a:solidFill>
                <a:srgbClr val="A9CE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C4-4DC9-AD4E-67321BA1C6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Dahiliye</c:v>
                </c:pt>
                <c:pt idx="1">
                  <c:v>Aile Hekimi</c:v>
                </c:pt>
                <c:pt idx="2">
                  <c:v>Pediatristler</c:v>
                </c:pt>
                <c:pt idx="3">
                  <c:v>Fizik Doktoru</c:v>
                </c:pt>
                <c:pt idx="4">
                  <c:v>Endokrinolog</c:v>
                </c:pt>
                <c:pt idx="5">
                  <c:v>Gastroenterolog</c:v>
                </c:pt>
                <c:pt idx="6">
                  <c:v>İşyeri hekimi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0.43</c:v>
                </c:pt>
                <c:pt idx="1">
                  <c:v>0.43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4-4DC9-AD4E-67321BA1C6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Haz'23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Dahiliye</c:v>
                </c:pt>
                <c:pt idx="1">
                  <c:v>Aile Hekimi</c:v>
                </c:pt>
                <c:pt idx="2">
                  <c:v>Pediatristler</c:v>
                </c:pt>
                <c:pt idx="3">
                  <c:v>Fizik Doktoru</c:v>
                </c:pt>
                <c:pt idx="4">
                  <c:v>Endokrinolog</c:v>
                </c:pt>
                <c:pt idx="5">
                  <c:v>Gastroenterolog</c:v>
                </c:pt>
                <c:pt idx="6">
                  <c:v>İşyeri hekimi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0.49</c:v>
                </c:pt>
                <c:pt idx="1">
                  <c:v>0.313</c:v>
                </c:pt>
                <c:pt idx="2">
                  <c:v>3.5000000000000003E-2</c:v>
                </c:pt>
                <c:pt idx="3">
                  <c:v>2.8000000000000001E-2</c:v>
                </c:pt>
                <c:pt idx="4">
                  <c:v>2.1000000000000001E-2</c:v>
                </c:pt>
                <c:pt idx="5">
                  <c:v>2.1000000000000001E-2</c:v>
                </c:pt>
                <c:pt idx="6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C4-4DC9-AD4E-67321BA1C6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0416560"/>
        <c:axId val="80427376"/>
      </c:barChart>
      <c:catAx>
        <c:axId val="80416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27376"/>
        <c:crosses val="autoZero"/>
        <c:auto val="1"/>
        <c:lblAlgn val="ctr"/>
        <c:lblOffset val="100"/>
        <c:noMultiLvlLbl val="0"/>
      </c:catAx>
      <c:valAx>
        <c:axId val="804273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041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95974949695867E-2"/>
          <c:y val="3.6423841059602648E-2"/>
          <c:w val="0.84951351961575616"/>
          <c:h val="0.8542989878708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Haz'23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Günlük su tüketimime dikkat ediyorum</c:v>
                </c:pt>
                <c:pt idx="1">
                  <c:v>Şeker/tuz tüketimimi azaltmaya çalışıyorum </c:v>
                </c:pt>
                <c:pt idx="2">
                  <c:v>Paketli/ hazır gıda tüketimini azaltmaya çalışıyorum</c:v>
                </c:pt>
                <c:pt idx="3">
                  <c:v>Organik sebze, meyve tüketmeye dikkat ediyorum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0.73899999999999999</c:v>
                </c:pt>
                <c:pt idx="1">
                  <c:v>0.73199999999999998</c:v>
                </c:pt>
                <c:pt idx="2">
                  <c:v>0.69799999999999995</c:v>
                </c:pt>
                <c:pt idx="3">
                  <c:v>0.63900000000000001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9-4C7A-9617-1CB430CD79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Haz'22</c:v>
                </c:pt>
              </c:strCache>
            </c:strRef>
          </c:tx>
          <c:spPr>
            <a:solidFill>
              <a:srgbClr val="A9CE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Günlük su tüketimime dikkat ediyorum</c:v>
                </c:pt>
                <c:pt idx="1">
                  <c:v>Şeker/tuz tüketimimi azaltmaya çalışıyorum </c:v>
                </c:pt>
                <c:pt idx="2">
                  <c:v>Paketli/ hazır gıda tüketimini azaltmaya çalışıyorum</c:v>
                </c:pt>
                <c:pt idx="3">
                  <c:v>Organik sebze, meyve tüketmeye dikkat ediyorum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0.69</c:v>
                </c:pt>
                <c:pt idx="1">
                  <c:v>0.48</c:v>
                </c:pt>
                <c:pt idx="2">
                  <c:v>0.52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49-4C7A-9617-1CB430CD79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Tem'21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Günlük su tüketimime dikkat ediyorum</c:v>
                </c:pt>
                <c:pt idx="1">
                  <c:v>Şeker/tuz tüketimimi azaltmaya çalışıyorum </c:v>
                </c:pt>
                <c:pt idx="2">
                  <c:v>Paketli/ hazır gıda tüketimini azaltmaya çalışıyorum</c:v>
                </c:pt>
                <c:pt idx="3">
                  <c:v>Organik sebze, meyve tüketmeye dikkat ediyorum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0.86</c:v>
                </c:pt>
                <c:pt idx="1">
                  <c:v>0.82599999999999996</c:v>
                </c:pt>
                <c:pt idx="2">
                  <c:v>0.78500000000000003</c:v>
                </c:pt>
                <c:pt idx="3">
                  <c:v>0.75800000000000001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49-4C7A-9617-1CB430CD79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Nis'21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Günlük su tüketimime dikkat ediyorum</c:v>
                </c:pt>
                <c:pt idx="1">
                  <c:v>Şeker/tuz tüketimimi azaltmaya çalışıyorum </c:v>
                </c:pt>
                <c:pt idx="2">
                  <c:v>Paketli/ hazır gıda tüketimini azaltmaya çalışıyorum</c:v>
                </c:pt>
                <c:pt idx="3">
                  <c:v>Organik sebze, meyve tüketmeye dikkat ediyorum 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0.83</c:v>
                </c:pt>
                <c:pt idx="1">
                  <c:v>0.83</c:v>
                </c:pt>
                <c:pt idx="2">
                  <c:v>0.83</c:v>
                </c:pt>
                <c:pt idx="3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49-4C7A-9617-1CB430CD79C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Ara'20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Günlük su tüketimime dikkat ediyorum</c:v>
                </c:pt>
                <c:pt idx="1">
                  <c:v>Şeker/tuz tüketimimi azaltmaya çalışıyorum </c:v>
                </c:pt>
                <c:pt idx="2">
                  <c:v>Paketli/ hazır gıda tüketimini azaltmaya çalışıyorum</c:v>
                </c:pt>
                <c:pt idx="3">
                  <c:v>Organik sebze, meyve tüketmeye dikkat ediyorum 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0.86199999999999999</c:v>
                </c:pt>
                <c:pt idx="1">
                  <c:v>0.85</c:v>
                </c:pt>
                <c:pt idx="2">
                  <c:v>0.85499999999999998</c:v>
                </c:pt>
                <c:pt idx="3">
                  <c:v>0.81599999999999995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49-4C7A-9617-1CB430CD79C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May'20</c:v>
                </c:pt>
              </c:strCache>
            </c:strRef>
          </c:tx>
          <c:spPr>
            <a:solidFill>
              <a:srgbClr val="2CB2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Günlük su tüketimime dikkat ediyorum</c:v>
                </c:pt>
                <c:pt idx="1">
                  <c:v>Şeker/tuz tüketimimi azaltmaya çalışıyorum </c:v>
                </c:pt>
                <c:pt idx="2">
                  <c:v>Paketli/ hazır gıda tüketimini azaltmaya çalışıyorum</c:v>
                </c:pt>
                <c:pt idx="3">
                  <c:v>Organik sebze, meyve tüketmeye dikkat ediyorum 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0.85</c:v>
                </c:pt>
                <c:pt idx="1">
                  <c:v>0.78</c:v>
                </c:pt>
                <c:pt idx="2">
                  <c:v>0.8</c:v>
                </c:pt>
                <c:pt idx="3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49-4C7A-9617-1CB430CD79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8100671"/>
        <c:axId val="98114399"/>
      </c:barChart>
      <c:catAx>
        <c:axId val="9810067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14399"/>
        <c:crosses val="autoZero"/>
        <c:auto val="1"/>
        <c:lblAlgn val="ctr"/>
        <c:lblOffset val="100"/>
        <c:noMultiLvlLbl val="0"/>
      </c:catAx>
      <c:valAx>
        <c:axId val="98114399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9810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84052065289655"/>
          <c:y val="3.6423841059602648E-2"/>
          <c:w val="0.78413728632611945"/>
          <c:h val="0.843457266517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Haz'23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Ana Öğün</c:v>
                </c:pt>
                <c:pt idx="1">
                  <c:v>2 Ana Öğün</c:v>
                </c:pt>
                <c:pt idx="2">
                  <c:v>1 Ana Öğün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0.38300000000000001</c:v>
                </c:pt>
                <c:pt idx="1">
                  <c:v>0.56399999999999995</c:v>
                </c:pt>
                <c:pt idx="2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5-4FE3-A622-AB3376EB3B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Haz'22</c:v>
                </c:pt>
              </c:strCache>
            </c:strRef>
          </c:tx>
          <c:spPr>
            <a:solidFill>
              <a:srgbClr val="A9CE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Ana Öğün</c:v>
                </c:pt>
                <c:pt idx="1">
                  <c:v>2 Ana Öğün</c:v>
                </c:pt>
                <c:pt idx="2">
                  <c:v>1 Ana Öğün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0.68</c:v>
                </c:pt>
                <c:pt idx="1">
                  <c:v>0.31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5-4FE3-A622-AB3376EB3B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Tem'21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Ana Öğün</c:v>
                </c:pt>
                <c:pt idx="1">
                  <c:v>2 Ana Öğün</c:v>
                </c:pt>
                <c:pt idx="2">
                  <c:v>1 Ana Öğün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0.41</c:v>
                </c:pt>
                <c:pt idx="1">
                  <c:v>0.56999999999999995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65-4FE3-A622-AB3376EB3B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Nis'21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Ana Öğün</c:v>
                </c:pt>
                <c:pt idx="1">
                  <c:v>2 Ana Öğün</c:v>
                </c:pt>
                <c:pt idx="2">
                  <c:v>1 Ana Öğün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0.42</c:v>
                </c:pt>
                <c:pt idx="1">
                  <c:v>0.55000000000000004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65-4FE3-A622-AB3376EB3B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Ara'20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Ana Öğün</c:v>
                </c:pt>
                <c:pt idx="1">
                  <c:v>2 Ana Öğün</c:v>
                </c:pt>
                <c:pt idx="2">
                  <c:v>1 Ana Öğün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0.46</c:v>
                </c:pt>
                <c:pt idx="1">
                  <c:v>0.52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65-4FE3-A622-AB3376EB3BC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May'20</c:v>
                </c:pt>
              </c:strCache>
            </c:strRef>
          </c:tx>
          <c:spPr>
            <a:solidFill>
              <a:srgbClr val="2CB2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Ana Öğün</c:v>
                </c:pt>
                <c:pt idx="1">
                  <c:v>2 Ana Öğün</c:v>
                </c:pt>
                <c:pt idx="2">
                  <c:v>1 Ana Öğün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0.45</c:v>
                </c:pt>
                <c:pt idx="1">
                  <c:v>0.53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65-4FE3-A622-AB3376EB3B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6"/>
        <c:axId val="98100671"/>
        <c:axId val="98114399"/>
      </c:barChart>
      <c:catAx>
        <c:axId val="9810067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14399"/>
        <c:crosses val="autoZero"/>
        <c:auto val="1"/>
        <c:lblAlgn val="ctr"/>
        <c:lblOffset val="100"/>
        <c:noMultiLvlLbl val="0"/>
      </c:catAx>
      <c:valAx>
        <c:axId val="98114399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9810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B2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C5-467E-94AA-0D7D05893D2C}"/>
              </c:ext>
            </c:extLst>
          </c:dPt>
          <c:dPt>
            <c:idx val="1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C5-467E-94AA-0D7D05893D2C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C5-467E-94AA-0D7D05893D2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C5-467E-94AA-0D7D05893D2C}"/>
              </c:ext>
            </c:extLst>
          </c:dPt>
          <c:dPt>
            <c:idx val="4"/>
            <c:invertIfNegative val="0"/>
            <c:bubble3D val="0"/>
            <c:spPr>
              <a:solidFill>
                <a:srgbClr val="A9CE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C5-467E-94AA-0D7D05893D2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4C-4957-B60A-01759D0DA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May'20</c:v>
                </c:pt>
                <c:pt idx="1">
                  <c:v>Ara'20</c:v>
                </c:pt>
                <c:pt idx="2">
                  <c:v>Nis'21</c:v>
                </c:pt>
                <c:pt idx="3">
                  <c:v>Tem'21</c:v>
                </c:pt>
                <c:pt idx="4">
                  <c:v>Haz'22</c:v>
                </c:pt>
                <c:pt idx="5">
                  <c:v>Haz'23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0.57099999999999995</c:v>
                </c:pt>
                <c:pt idx="1">
                  <c:v>0.67400000000000004</c:v>
                </c:pt>
                <c:pt idx="2">
                  <c:v>0.67400000000000004</c:v>
                </c:pt>
                <c:pt idx="3">
                  <c:v>0.66400000000000003</c:v>
                </c:pt>
                <c:pt idx="4">
                  <c:v>0.69</c:v>
                </c:pt>
                <c:pt idx="5">
                  <c:v>0.70299999999999996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C5-467E-94AA-0D7D05893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574917096"/>
        <c:axId val="574918664"/>
      </c:barChart>
      <c:catAx>
        <c:axId val="574917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18664"/>
        <c:crosses val="autoZero"/>
        <c:auto val="1"/>
        <c:lblAlgn val="ctr"/>
        <c:lblOffset val="100"/>
        <c:noMultiLvlLbl val="0"/>
      </c:catAx>
      <c:valAx>
        <c:axId val="574918664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57491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78291807342193"/>
          <c:y val="6.896997149073085E-2"/>
          <c:w val="0.63631218214453622"/>
          <c:h val="0.91259952020436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Nis'21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Helal gıda</c:v>
                </c:pt>
                <c:pt idx="1">
                  <c:v>Organik olması</c:v>
                </c:pt>
                <c:pt idx="2">
                  <c:v>Şeker/Tatlandırıcı</c:v>
                </c:pt>
                <c:pt idx="3">
                  <c:v>Katkı maddesi olmaması</c:v>
                </c:pt>
                <c:pt idx="4">
                  <c:v>Kalorisinin düşük olması</c:v>
                </c:pt>
                <c:pt idx="5">
                  <c:v>Diyabetik olması</c:v>
                </c:pt>
                <c:pt idx="6">
                  <c:v>Kafein olmaması</c:v>
                </c:pt>
                <c:pt idx="7">
                  <c:v>Laktozsuz</c:v>
                </c:pt>
                <c:pt idx="8">
                  <c:v>Glutensiz</c:v>
                </c:pt>
                <c:pt idx="9">
                  <c:v>Ketoya uygun olması</c:v>
                </c:pt>
                <c:pt idx="10">
                  <c:v>Vegan</c:v>
                </c:pt>
                <c:pt idx="11">
                  <c:v>Vejeteryan </c:v>
                </c:pt>
              </c:strCache>
            </c:strRef>
          </c:cat>
          <c:val>
            <c:numRef>
              <c:f>Sheet1!$B$2:$B$13</c:f>
            </c:numRef>
          </c:val>
          <c:extLst>
            <c:ext xmlns:c16="http://schemas.microsoft.com/office/drawing/2014/chart" uri="{C3380CC4-5D6E-409C-BE32-E72D297353CC}">
              <c16:uniqueId val="{00000000-AA08-47F6-AF59-09ED8FCE1E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Tem'21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87216410983571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8-47F6-AF59-09ED8FCE1E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Helal gıda</c:v>
                </c:pt>
                <c:pt idx="1">
                  <c:v>Organik olması</c:v>
                </c:pt>
                <c:pt idx="2">
                  <c:v>Şeker/Tatlandırıcı</c:v>
                </c:pt>
                <c:pt idx="3">
                  <c:v>Katkı maddesi olmaması</c:v>
                </c:pt>
                <c:pt idx="4">
                  <c:v>Kalorisinin düşük olması</c:v>
                </c:pt>
                <c:pt idx="5">
                  <c:v>Diyabetik olması</c:v>
                </c:pt>
                <c:pt idx="6">
                  <c:v>Kafein olmaması</c:v>
                </c:pt>
                <c:pt idx="7">
                  <c:v>Laktozsuz</c:v>
                </c:pt>
                <c:pt idx="8">
                  <c:v>Glutensiz</c:v>
                </c:pt>
                <c:pt idx="9">
                  <c:v>Ketoya uygun olması</c:v>
                </c:pt>
                <c:pt idx="10">
                  <c:v>Vegan</c:v>
                </c:pt>
                <c:pt idx="11">
                  <c:v>Vejeteryan 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0.63200000000000001</c:v>
                </c:pt>
                <c:pt idx="1">
                  <c:v>0.64200000000000002</c:v>
                </c:pt>
                <c:pt idx="2">
                  <c:v>0.59399999999999997</c:v>
                </c:pt>
                <c:pt idx="3">
                  <c:v>0.69700000000000006</c:v>
                </c:pt>
                <c:pt idx="4">
                  <c:v>0.48299999999999998</c:v>
                </c:pt>
                <c:pt idx="5">
                  <c:v>0.32500000000000001</c:v>
                </c:pt>
                <c:pt idx="6">
                  <c:v>0.36799999999999999</c:v>
                </c:pt>
                <c:pt idx="7">
                  <c:v>0.28800000000000003</c:v>
                </c:pt>
                <c:pt idx="8">
                  <c:v>0.28999999999999998</c:v>
                </c:pt>
                <c:pt idx="9">
                  <c:v>0.27300000000000002</c:v>
                </c:pt>
                <c:pt idx="10">
                  <c:v>0.19</c:v>
                </c:pt>
                <c:pt idx="11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8-47F6-AF59-09ED8FCE1E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Haz'22</c:v>
                </c:pt>
              </c:strCache>
            </c:strRef>
          </c:tx>
          <c:spPr>
            <a:solidFill>
              <a:srgbClr val="A9CE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Helal gıda</c:v>
                </c:pt>
                <c:pt idx="1">
                  <c:v>Organik olması</c:v>
                </c:pt>
                <c:pt idx="2">
                  <c:v>Şeker/Tatlandırıcı</c:v>
                </c:pt>
                <c:pt idx="3">
                  <c:v>Katkı maddesi olmaması</c:v>
                </c:pt>
                <c:pt idx="4">
                  <c:v>Kalorisinin düşük olması</c:v>
                </c:pt>
                <c:pt idx="5">
                  <c:v>Diyabetik olması</c:v>
                </c:pt>
                <c:pt idx="6">
                  <c:v>Kafein olmaması</c:v>
                </c:pt>
                <c:pt idx="7">
                  <c:v>Laktozsuz</c:v>
                </c:pt>
                <c:pt idx="8">
                  <c:v>Glutensiz</c:v>
                </c:pt>
                <c:pt idx="9">
                  <c:v>Ketoya uygun olması</c:v>
                </c:pt>
                <c:pt idx="10">
                  <c:v>Vegan</c:v>
                </c:pt>
                <c:pt idx="11">
                  <c:v>Vejeteryan 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0.47</c:v>
                </c:pt>
                <c:pt idx="1">
                  <c:v>0.61</c:v>
                </c:pt>
                <c:pt idx="2">
                  <c:v>0.41</c:v>
                </c:pt>
                <c:pt idx="3">
                  <c:v>0.47</c:v>
                </c:pt>
                <c:pt idx="4">
                  <c:v>0.41</c:v>
                </c:pt>
                <c:pt idx="5">
                  <c:v>0.28000000000000003</c:v>
                </c:pt>
                <c:pt idx="6">
                  <c:v>0.25</c:v>
                </c:pt>
                <c:pt idx="7">
                  <c:v>0.28000000000000003</c:v>
                </c:pt>
                <c:pt idx="8">
                  <c:v>0.25</c:v>
                </c:pt>
                <c:pt idx="9">
                  <c:v>0.19</c:v>
                </c:pt>
                <c:pt idx="10">
                  <c:v>0.15</c:v>
                </c:pt>
                <c:pt idx="1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08-47F6-AF59-09ED8FCE1E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Haz'23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Helal gıda</c:v>
                </c:pt>
                <c:pt idx="1">
                  <c:v>Organik olması</c:v>
                </c:pt>
                <c:pt idx="2">
                  <c:v>Şeker/Tatlandırıcı</c:v>
                </c:pt>
                <c:pt idx="3">
                  <c:v>Katkı maddesi olmaması</c:v>
                </c:pt>
                <c:pt idx="4">
                  <c:v>Kalorisinin düşük olması</c:v>
                </c:pt>
                <c:pt idx="5">
                  <c:v>Diyabetik olması</c:v>
                </c:pt>
                <c:pt idx="6">
                  <c:v>Kafein olmaması</c:v>
                </c:pt>
                <c:pt idx="7">
                  <c:v>Laktozsuz</c:v>
                </c:pt>
                <c:pt idx="8">
                  <c:v>Glutensiz</c:v>
                </c:pt>
                <c:pt idx="9">
                  <c:v>Ketoya uygun olması</c:v>
                </c:pt>
                <c:pt idx="10">
                  <c:v>Vegan</c:v>
                </c:pt>
                <c:pt idx="11">
                  <c:v>Vejeteryan </c:v>
                </c:pt>
              </c:strCache>
            </c:strRef>
          </c:cat>
          <c:val>
            <c:numRef>
              <c:f>Sheet1!$E$2:$E$13</c:f>
              <c:numCache>
                <c:formatCode>0%</c:formatCode>
                <c:ptCount val="12"/>
                <c:pt idx="0">
                  <c:v>0.76</c:v>
                </c:pt>
                <c:pt idx="1">
                  <c:v>0.56000000000000005</c:v>
                </c:pt>
                <c:pt idx="2">
                  <c:v>0.55000000000000004</c:v>
                </c:pt>
                <c:pt idx="3">
                  <c:v>0.54800000000000004</c:v>
                </c:pt>
                <c:pt idx="4">
                  <c:v>0.46</c:v>
                </c:pt>
                <c:pt idx="5">
                  <c:v>0.33800000000000002</c:v>
                </c:pt>
                <c:pt idx="6">
                  <c:v>0.307</c:v>
                </c:pt>
                <c:pt idx="7">
                  <c:v>0.28699999999999998</c:v>
                </c:pt>
                <c:pt idx="8">
                  <c:v>0.27700000000000002</c:v>
                </c:pt>
                <c:pt idx="9">
                  <c:v>0.26400000000000001</c:v>
                </c:pt>
                <c:pt idx="10">
                  <c:v>0.17599999999999999</c:v>
                </c:pt>
                <c:pt idx="11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8-47F6-AF59-09ED8FCE1E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574892400"/>
        <c:axId val="574895928"/>
      </c:barChart>
      <c:catAx>
        <c:axId val="574892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95928"/>
        <c:crosses val="autoZero"/>
        <c:auto val="1"/>
        <c:lblAlgn val="ctr"/>
        <c:lblOffset val="100"/>
        <c:noMultiLvlLbl val="0"/>
      </c:catAx>
      <c:valAx>
        <c:axId val="5748959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7489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64414483398535"/>
          <c:y val="0.85345631721811821"/>
          <c:w val="8.5745499632698285E-2"/>
          <c:h val="0.12688600332379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23336710570756"/>
          <c:y val="8.8434391302436868E-2"/>
          <c:w val="0.59623531839843902"/>
          <c:h val="0.865105727413394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May'20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Adım sayar</c:v>
                </c:pt>
                <c:pt idx="1">
                  <c:v>Spor yapma 
uygulamaları</c:v>
                </c:pt>
                <c:pt idx="2">
                  <c:v>Akıllı bileklik/saat</c:v>
                </c:pt>
                <c:pt idx="3">
                  <c:v>Kalori takip</c:v>
                </c:pt>
                <c:pt idx="4">
                  <c:v>Akıllı oruç takip uygulamaları*</c:v>
                </c:pt>
              </c:strCache>
            </c:strRef>
          </c:cat>
          <c:val>
            <c:numRef>
              <c:f>Sheet1!$B$2:$B$6</c:f>
            </c:numRef>
          </c:val>
          <c:extLst>
            <c:ext xmlns:c16="http://schemas.microsoft.com/office/drawing/2014/chart" uri="{C3380CC4-5D6E-409C-BE32-E72D297353CC}">
              <c16:uniqueId val="{00000000-2509-4DB0-BA2D-42C986A89A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Ara'20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Adım sayar</c:v>
                </c:pt>
                <c:pt idx="1">
                  <c:v>Spor yapma 
uygulamaları</c:v>
                </c:pt>
                <c:pt idx="2">
                  <c:v>Akıllı bileklik/saat</c:v>
                </c:pt>
                <c:pt idx="3">
                  <c:v>Kalori takip</c:v>
                </c:pt>
                <c:pt idx="4">
                  <c:v>Akıllı oruç takip uygulamaları*</c:v>
                </c:pt>
              </c:strCache>
            </c:strRef>
          </c:cat>
          <c:val>
            <c:numRef>
              <c:f>Sheet1!$C$2:$C$6</c:f>
            </c:numRef>
          </c:val>
          <c:extLst>
            <c:ext xmlns:c16="http://schemas.microsoft.com/office/drawing/2014/chart" uri="{C3380CC4-5D6E-409C-BE32-E72D297353CC}">
              <c16:uniqueId val="{00000001-2509-4DB0-BA2D-42C986A89A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May'202</c:v>
                </c:pt>
              </c:strCache>
            </c:strRef>
          </c:tx>
          <c:spPr>
            <a:solidFill>
              <a:srgbClr val="2CB2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Adım sayar</c:v>
                </c:pt>
                <c:pt idx="1">
                  <c:v>Spor yapma 
uygulamaları</c:v>
                </c:pt>
                <c:pt idx="2">
                  <c:v>Akıllı bileklik/saat</c:v>
                </c:pt>
                <c:pt idx="3">
                  <c:v>Kalori takip</c:v>
                </c:pt>
                <c:pt idx="4">
                  <c:v>Akıllı oruç takip uygulamaları*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0.79400000000000004</c:v>
                </c:pt>
                <c:pt idx="1">
                  <c:v>0.61499999999999999</c:v>
                </c:pt>
                <c:pt idx="2">
                  <c:v>0.28000000000000003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9-4DB0-BA2D-42C986A89A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Ara'203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Adım sayar</c:v>
                </c:pt>
                <c:pt idx="1">
                  <c:v>Spor yapma 
uygulamaları</c:v>
                </c:pt>
                <c:pt idx="2">
                  <c:v>Akıllı bileklik/saat</c:v>
                </c:pt>
                <c:pt idx="3">
                  <c:v>Kalori takip</c:v>
                </c:pt>
                <c:pt idx="4">
                  <c:v>Akıllı oruç takip uygulamaları*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0.76</c:v>
                </c:pt>
                <c:pt idx="1">
                  <c:v>0.66</c:v>
                </c:pt>
                <c:pt idx="2">
                  <c:v>0.49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09-4DB0-BA2D-42C986A89A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Nis'21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Adım sayar</c:v>
                </c:pt>
                <c:pt idx="1">
                  <c:v>Spor yapma 
uygulamaları</c:v>
                </c:pt>
                <c:pt idx="2">
                  <c:v>Akıllı bileklik/saat</c:v>
                </c:pt>
                <c:pt idx="3">
                  <c:v>Kalori takip</c:v>
                </c:pt>
                <c:pt idx="4">
                  <c:v>Akıllı oruç takip uygulamaları*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0.75</c:v>
                </c:pt>
                <c:pt idx="1">
                  <c:v>0.57999999999999996</c:v>
                </c:pt>
                <c:pt idx="2">
                  <c:v>0.28999999999999998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09-4DB0-BA2D-42C986A89A0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Tem'21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Adım sayar</c:v>
                </c:pt>
                <c:pt idx="1">
                  <c:v>Spor yapma 
uygulamaları</c:v>
                </c:pt>
                <c:pt idx="2">
                  <c:v>Akıllı bileklik/saat</c:v>
                </c:pt>
                <c:pt idx="3">
                  <c:v>Kalori takip</c:v>
                </c:pt>
                <c:pt idx="4">
                  <c:v>Akıllı oruç takip uygulamaları*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0.76</c:v>
                </c:pt>
                <c:pt idx="1">
                  <c:v>0.56999999999999995</c:v>
                </c:pt>
                <c:pt idx="2">
                  <c:v>0.31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09-4DB0-BA2D-42C986A89A0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Haz'22</c:v>
                </c:pt>
              </c:strCache>
            </c:strRef>
          </c:tx>
          <c:spPr>
            <a:solidFill>
              <a:srgbClr val="A9CE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Adım sayar</c:v>
                </c:pt>
                <c:pt idx="1">
                  <c:v>Spor yapma 
uygulamaları</c:v>
                </c:pt>
                <c:pt idx="2">
                  <c:v>Akıllı bileklik/saat</c:v>
                </c:pt>
                <c:pt idx="3">
                  <c:v>Kalori takip</c:v>
                </c:pt>
                <c:pt idx="4">
                  <c:v>Akıllı oruç takip uygulamaları*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0.7</c:v>
                </c:pt>
                <c:pt idx="1">
                  <c:v>0.47</c:v>
                </c:pt>
                <c:pt idx="2">
                  <c:v>0.17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09-4DB0-BA2D-42C986A89A0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Haz'23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Adım sayar</c:v>
                </c:pt>
                <c:pt idx="1">
                  <c:v>Spor yapma 
uygulamaları</c:v>
                </c:pt>
                <c:pt idx="2">
                  <c:v>Akıllı bileklik/saat</c:v>
                </c:pt>
                <c:pt idx="3">
                  <c:v>Kalori takip</c:v>
                </c:pt>
                <c:pt idx="4">
                  <c:v>Akıllı oruç takip uygulamaları*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0.82599999999999996</c:v>
                </c:pt>
                <c:pt idx="1">
                  <c:v>0.47699999999999998</c:v>
                </c:pt>
                <c:pt idx="2">
                  <c:v>0.40699999999999997</c:v>
                </c:pt>
                <c:pt idx="3">
                  <c:v>0.372</c:v>
                </c:pt>
                <c:pt idx="4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09-4DB0-BA2D-42C986A89A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2"/>
        <c:axId val="574924152"/>
        <c:axId val="574933168"/>
      </c:barChart>
      <c:catAx>
        <c:axId val="5749241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33168"/>
        <c:crosses val="autoZero"/>
        <c:auto val="1"/>
        <c:lblAlgn val="ctr"/>
        <c:lblOffset val="100"/>
        <c:noMultiLvlLbl val="0"/>
      </c:catAx>
      <c:valAx>
        <c:axId val="574933168"/>
        <c:scaling>
          <c:orientation val="minMax"/>
          <c:max val="1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57492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B2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8-4B04-9774-50684040E72E}"/>
              </c:ext>
            </c:extLst>
          </c:dPt>
          <c:dPt>
            <c:idx val="1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28-4B04-9774-50684040E72E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28-4B04-9774-50684040E72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28-4B04-9774-50684040E72E}"/>
              </c:ext>
            </c:extLst>
          </c:dPt>
          <c:dPt>
            <c:idx val="4"/>
            <c:invertIfNegative val="0"/>
            <c:bubble3D val="0"/>
            <c:spPr>
              <a:solidFill>
                <a:srgbClr val="A9CE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928-4B04-9774-50684040E72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AD6-4853-BA15-9424F99458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May'20</c:v>
                </c:pt>
                <c:pt idx="1">
                  <c:v>Ara'20</c:v>
                </c:pt>
                <c:pt idx="2">
                  <c:v>Nis'21</c:v>
                </c:pt>
                <c:pt idx="3">
                  <c:v>Tem'21</c:v>
                </c:pt>
                <c:pt idx="4">
                  <c:v>Haz'22</c:v>
                </c:pt>
                <c:pt idx="5">
                  <c:v>Haz'23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0.39</c:v>
                </c:pt>
                <c:pt idx="1">
                  <c:v>0.53500000000000003</c:v>
                </c:pt>
                <c:pt idx="2">
                  <c:v>0.54200000000000004</c:v>
                </c:pt>
                <c:pt idx="3">
                  <c:v>0.54800000000000004</c:v>
                </c:pt>
                <c:pt idx="4">
                  <c:v>0.28999999999999998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28-4B04-9774-50684040E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574917096"/>
        <c:axId val="574918664"/>
      </c:barChart>
      <c:catAx>
        <c:axId val="574917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18664"/>
        <c:crosses val="autoZero"/>
        <c:auto val="1"/>
        <c:lblAlgn val="ctr"/>
        <c:lblOffset val="100"/>
        <c:noMultiLvlLbl val="0"/>
      </c:catAx>
      <c:valAx>
        <c:axId val="574918664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57491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8085350481683"/>
          <c:y val="5.6203213439849888E-2"/>
          <c:w val="0.744891528168243"/>
          <c:h val="0.887593573120300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B2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B-426E-808C-E7E55993E3AC}"/>
              </c:ext>
            </c:extLst>
          </c:dPt>
          <c:dPt>
            <c:idx val="1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B-426E-808C-E7E55993E3AC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B-426E-808C-E7E55993E3A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B-426E-808C-E7E55993E3AC}"/>
              </c:ext>
            </c:extLst>
          </c:dPt>
          <c:dPt>
            <c:idx val="4"/>
            <c:invertIfNegative val="0"/>
            <c:bubble3D val="0"/>
            <c:spPr>
              <a:solidFill>
                <a:srgbClr val="A9CE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B-426E-808C-E7E55993E3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0FD-4C69-8092-5F419C1B87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May'20</c:v>
                </c:pt>
                <c:pt idx="1">
                  <c:v>Ara'20</c:v>
                </c:pt>
                <c:pt idx="2">
                  <c:v>Nis'21</c:v>
                </c:pt>
                <c:pt idx="3">
                  <c:v>Tem'21</c:v>
                </c:pt>
                <c:pt idx="4">
                  <c:v>Haz'22</c:v>
                </c:pt>
                <c:pt idx="5">
                  <c:v>Haz'23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5.1999999999999998E-2</c:v>
                </c:pt>
                <c:pt idx="1">
                  <c:v>0.109</c:v>
                </c:pt>
                <c:pt idx="2">
                  <c:v>0.125</c:v>
                </c:pt>
                <c:pt idx="3">
                  <c:v>0.129</c:v>
                </c:pt>
                <c:pt idx="4">
                  <c:v>0.15</c:v>
                </c:pt>
                <c:pt idx="5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0B-426E-808C-E7E55993E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574917096"/>
        <c:axId val="574918664"/>
      </c:barChart>
      <c:catAx>
        <c:axId val="574917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18664"/>
        <c:crosses val="autoZero"/>
        <c:auto val="1"/>
        <c:lblAlgn val="ctr"/>
        <c:lblOffset val="100"/>
        <c:noMultiLvlLbl val="0"/>
      </c:catAx>
      <c:valAx>
        <c:axId val="574918664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57491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dirty="0"/>
              <a:t>Son 3 ay içerisinde gıda takviyesi kullanma oranı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Evet </c:v>
                </c:pt>
              </c:strCache>
            </c:strRef>
          </c:tx>
          <c:spPr>
            <a:solidFill>
              <a:srgbClr val="2CB2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Aralık'20</c:v>
                </c:pt>
                <c:pt idx="1">
                  <c:v>Nisan'21</c:v>
                </c:pt>
                <c:pt idx="2">
                  <c:v>Temmuz'21</c:v>
                </c:pt>
                <c:pt idx="3">
                  <c:v>Haziran'22</c:v>
                </c:pt>
                <c:pt idx="4">
                  <c:v>Haziran'23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60</c:v>
                </c:pt>
                <c:pt idx="1">
                  <c:v>53</c:v>
                </c:pt>
                <c:pt idx="2">
                  <c:v>53</c:v>
                </c:pt>
                <c:pt idx="3">
                  <c:v>84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4-4E8E-9F0B-6DF7F3BFE135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E5A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Aralık'20</c:v>
                </c:pt>
                <c:pt idx="1">
                  <c:v>Nisan'21</c:v>
                </c:pt>
                <c:pt idx="2">
                  <c:v>Temmuz'21</c:v>
                </c:pt>
                <c:pt idx="3">
                  <c:v>Haziran'22</c:v>
                </c:pt>
                <c:pt idx="4">
                  <c:v>Haziran'23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40</c:v>
                </c:pt>
                <c:pt idx="1">
                  <c:v>47</c:v>
                </c:pt>
                <c:pt idx="2">
                  <c:v>47</c:v>
                </c:pt>
                <c:pt idx="3">
                  <c:v>16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44-4E8E-9F0B-6DF7F3BF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689486591"/>
        <c:axId val="1221646367"/>
      </c:barChart>
      <c:catAx>
        <c:axId val="689486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646367"/>
        <c:crosses val="autoZero"/>
        <c:auto val="1"/>
        <c:lblAlgn val="ctr"/>
        <c:lblOffset val="100"/>
        <c:noMultiLvlLbl val="0"/>
      </c:catAx>
      <c:valAx>
        <c:axId val="122164636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486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CB04D-A2B9-4242-996A-6576CCB9ED56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911" y="1976846"/>
            <a:ext cx="3887856" cy="23674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C2F9F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39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979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23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664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D1EC706-9B2A-49F5-97BC-E209B476C2B1}"/>
              </a:ext>
            </a:extLst>
          </p:cNvPr>
          <p:cNvSpPr/>
          <p:nvPr userDrawn="1"/>
        </p:nvSpPr>
        <p:spPr>
          <a:xfrm>
            <a:off x="1544417" y="1816072"/>
            <a:ext cx="2627534" cy="1962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808CE623-27B8-43AB-B5D9-3DE79F20DB46}"/>
              </a:ext>
            </a:extLst>
          </p:cNvPr>
          <p:cNvSpPr/>
          <p:nvPr userDrawn="1"/>
        </p:nvSpPr>
        <p:spPr>
          <a:xfrm>
            <a:off x="5197607" y="1816072"/>
            <a:ext cx="2627534" cy="19621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515D9C0A-5675-4A80-A9EA-43FD7CDCBFD3}"/>
              </a:ext>
            </a:extLst>
          </p:cNvPr>
          <p:cNvSpPr/>
          <p:nvPr userDrawn="1"/>
        </p:nvSpPr>
        <p:spPr>
          <a:xfrm>
            <a:off x="8850797" y="1816072"/>
            <a:ext cx="2627534" cy="1962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3C91C55-8330-42C8-874B-83C2FBF456BF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9091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9" name="그림 개체 틀 2">
            <a:extLst>
              <a:ext uri="{FF2B5EF4-FFF2-40B4-BE49-F238E27FC236}">
                <a16:creationId xmlns:a16="http://schemas.microsoft.com/office/drawing/2014/main" id="{BF15BA92-3EF6-48C3-AA21-1292133158A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434410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8" name="그림 개체 틀 2">
            <a:extLst>
              <a:ext uri="{FF2B5EF4-FFF2-40B4-BE49-F238E27FC236}">
                <a16:creationId xmlns:a16="http://schemas.microsoft.com/office/drawing/2014/main" id="{354B4D73-B397-4586-B2AD-3EF3B8AF9C8D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99729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44FA530-F3AC-432C-B292-D5669FE0B731}"/>
              </a:ext>
            </a:extLst>
          </p:cNvPr>
          <p:cNvSpPr/>
          <p:nvPr userDrawn="1"/>
        </p:nvSpPr>
        <p:spPr>
          <a:xfrm>
            <a:off x="1544417" y="4159030"/>
            <a:ext cx="2627534" cy="19621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52EAC11F-DE69-448D-BFD4-86EBF9111757}"/>
              </a:ext>
            </a:extLst>
          </p:cNvPr>
          <p:cNvSpPr/>
          <p:nvPr userDrawn="1"/>
        </p:nvSpPr>
        <p:spPr>
          <a:xfrm>
            <a:off x="5197607" y="4159030"/>
            <a:ext cx="2627534" cy="1962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E4E9C488-86DA-443B-A396-8755783C19DF}"/>
              </a:ext>
            </a:extLst>
          </p:cNvPr>
          <p:cNvSpPr/>
          <p:nvPr userDrawn="1"/>
        </p:nvSpPr>
        <p:spPr>
          <a:xfrm>
            <a:off x="8850797" y="4159030"/>
            <a:ext cx="2627534" cy="1962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그림 개체 틀 2">
            <a:extLst>
              <a:ext uri="{FF2B5EF4-FFF2-40B4-BE49-F238E27FC236}">
                <a16:creationId xmlns:a16="http://schemas.microsoft.com/office/drawing/2014/main" id="{8FEFB4DC-34CA-4362-95F1-BF84F8BF681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9091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7" name="그림 개체 틀 2">
            <a:extLst>
              <a:ext uri="{FF2B5EF4-FFF2-40B4-BE49-F238E27FC236}">
                <a16:creationId xmlns:a16="http://schemas.microsoft.com/office/drawing/2014/main" id="{4D3C3EC1-9F71-4515-ABEF-BB113E2E704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34410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8" name="그림 개체 틀 2">
            <a:extLst>
              <a:ext uri="{FF2B5EF4-FFF2-40B4-BE49-F238E27FC236}">
                <a16:creationId xmlns:a16="http://schemas.microsoft.com/office/drawing/2014/main" id="{233F0B8F-F7BE-411C-87A0-E69E0EEBAC11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99729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158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FBB0F-9EF1-4E19-B8D3-5DCE4E2836B5}"/>
              </a:ext>
            </a:extLst>
          </p:cNvPr>
          <p:cNvSpPr/>
          <p:nvPr userDrawn="1"/>
        </p:nvSpPr>
        <p:spPr>
          <a:xfrm>
            <a:off x="5857336" y="260648"/>
            <a:ext cx="5876372" cy="6336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ACCF6-EFC7-48A6-8A1C-B0337CE1DA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085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593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EBE981A-12EC-49E4-96F9-27C5E492715C}"/>
              </a:ext>
            </a:extLst>
          </p:cNvPr>
          <p:cNvSpPr/>
          <p:nvPr userDrawn="1"/>
        </p:nvSpPr>
        <p:spPr>
          <a:xfrm>
            <a:off x="3743865" y="0"/>
            <a:ext cx="84481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51DC9-0F2B-4D5D-968D-DBB2B459608B}"/>
              </a:ext>
            </a:extLst>
          </p:cNvPr>
          <p:cNvSpPr/>
          <p:nvPr userDrawn="1"/>
        </p:nvSpPr>
        <p:spPr>
          <a:xfrm>
            <a:off x="1630392" y="836762"/>
            <a:ext cx="5796951" cy="5184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0E636D-9A90-4023-9EA4-D9042A7E930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1308600"/>
            <a:ext cx="6918385" cy="424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9750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16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D4160AF-2D47-4669-8F60-785AEF6417E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C7CD614-ACFD-4819-95F0-6915A8C8374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178933" y="3562350"/>
            <a:ext cx="3874977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8311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620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BEE781-F444-4B0D-8AF9-035A0D4C58C3}"/>
              </a:ext>
            </a:extLst>
          </p:cNvPr>
          <p:cNvGrpSpPr/>
          <p:nvPr userDrawn="1"/>
        </p:nvGrpSpPr>
        <p:grpSpPr>
          <a:xfrm>
            <a:off x="7405924" y="441839"/>
            <a:ext cx="3829032" cy="4683741"/>
            <a:chOff x="6446339" y="1280897"/>
            <a:chExt cx="4320717" cy="5285178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56F0DC5E-FBE2-4759-8F5D-6F1A1E77C81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B5FB4A1-62D5-4453-B43D-59762D790B81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5E2D4C86-60FD-48A6-87F8-636D7DADF309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6867E90-054D-4A61-B7FE-D8FB1743CB87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D409B730-BDE6-4E4B-887F-9EF9C6B6459F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C8F719D-5127-4A86-90AE-6D6518FC7F10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E523424-269F-41F4-8175-8A8D907E6C3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F06F2730-AED3-412C-846B-FDB552738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1708" y="648150"/>
            <a:ext cx="3485593" cy="31388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742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77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25AECB1-C1C4-4AAA-AC0C-2C4FD3BEA8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6424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294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721BE84-CF5F-49AA-B545-2B302D5ADF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6880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161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242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90895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96230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791967" cy="685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7324" y="5783579"/>
            <a:ext cx="1417320" cy="422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114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08622">
              <a:lnSpc>
                <a:spcPct val="100000"/>
              </a:lnSpc>
              <a:spcBef>
                <a:spcPts val="0"/>
              </a:spcBef>
              <a:buSzTx/>
              <a:buNone/>
              <a:defRPr sz="1782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Montserrat Bold"/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Montserrat Bold"/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Montserrat Bold"/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Montserrat Bold"/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Montserrat 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0830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03E87-8ED6-49DE-807F-88BB35CDC7EE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9ED9C-AB25-4609-AB99-B83BD4048878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ECE6B-218F-4697-9A8C-6317DB8F0795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E39C-1917-497D-9FA2-280086D87492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189C4A6E-7453-43BD-AE04-56008229C81A}"/>
              </a:ext>
            </a:extLst>
          </p:cNvPr>
          <p:cNvGrpSpPr/>
          <p:nvPr userDrawn="1"/>
        </p:nvGrpSpPr>
        <p:grpSpPr>
          <a:xfrm>
            <a:off x="850796" y="20297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550D580-9413-499C-A2F6-4FAF820E3DCD}"/>
              </a:ext>
            </a:extLst>
          </p:cNvPr>
          <p:cNvGrpSpPr/>
          <p:nvPr userDrawn="1"/>
        </p:nvGrpSpPr>
        <p:grpSpPr>
          <a:xfrm>
            <a:off x="3428276" y="19958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792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3281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836E1E-1E8B-4DD8-A31C-BCA717BFC242}"/>
              </a:ext>
            </a:extLst>
          </p:cNvPr>
          <p:cNvGrpSpPr/>
          <p:nvPr userDrawn="1"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896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1" r:id="rId7"/>
    <p:sldLayoutId id="2147483682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71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98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6" r:id="rId20"/>
    <p:sldLayoutId id="214748371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7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899414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342887" y="679703"/>
              <a:ext cx="5849112" cy="61782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70916" y="6489191"/>
              <a:ext cx="33655" cy="91440"/>
            </a:xfrm>
            <a:custGeom>
              <a:avLst/>
              <a:gdLst/>
              <a:ahLst/>
              <a:cxnLst/>
              <a:rect l="l" t="t" r="r" b="b"/>
              <a:pathLst>
                <a:path w="33654" h="91440">
                  <a:moveTo>
                    <a:pt x="33223" y="0"/>
                  </a:moveTo>
                  <a:lnTo>
                    <a:pt x="26085" y="0"/>
                  </a:lnTo>
                  <a:lnTo>
                    <a:pt x="24168" y="3911"/>
                  </a:lnTo>
                  <a:lnTo>
                    <a:pt x="20878" y="7950"/>
                  </a:lnTo>
                  <a:lnTo>
                    <a:pt x="11595" y="16268"/>
                  </a:lnTo>
                  <a:lnTo>
                    <a:pt x="6197" y="19812"/>
                  </a:lnTo>
                  <a:lnTo>
                    <a:pt x="0" y="22733"/>
                  </a:lnTo>
                  <a:lnTo>
                    <a:pt x="0" y="33477"/>
                  </a:lnTo>
                  <a:lnTo>
                    <a:pt x="22148" y="20078"/>
                  </a:lnTo>
                  <a:lnTo>
                    <a:pt x="22148" y="90919"/>
                  </a:lnTo>
                  <a:lnTo>
                    <a:pt x="33210" y="90919"/>
                  </a:lnTo>
                  <a:lnTo>
                    <a:pt x="33210" y="20078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00000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530595" y="5067299"/>
              <a:ext cx="3244596" cy="17906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909560" y="4291584"/>
              <a:ext cx="284988" cy="697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093463" y="5568695"/>
              <a:ext cx="1760219" cy="1289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8288" y="1269491"/>
              <a:ext cx="12174220" cy="2903220"/>
            </a:xfrm>
            <a:custGeom>
              <a:avLst/>
              <a:gdLst/>
              <a:ahLst/>
              <a:cxnLst/>
              <a:rect l="l" t="t" r="r" b="b"/>
              <a:pathLst>
                <a:path w="12174220" h="2903220">
                  <a:moveTo>
                    <a:pt x="10710291" y="518160"/>
                  </a:moveTo>
                  <a:lnTo>
                    <a:pt x="10708005" y="468249"/>
                  </a:lnTo>
                  <a:lnTo>
                    <a:pt x="10701401" y="419735"/>
                  </a:lnTo>
                  <a:lnTo>
                    <a:pt x="10690479" y="372745"/>
                  </a:lnTo>
                  <a:lnTo>
                    <a:pt x="10675620" y="327533"/>
                  </a:lnTo>
                  <a:lnTo>
                    <a:pt x="10656951" y="284226"/>
                  </a:lnTo>
                  <a:lnTo>
                    <a:pt x="10634853" y="243205"/>
                  </a:lnTo>
                  <a:lnTo>
                    <a:pt x="10609199" y="204597"/>
                  </a:lnTo>
                  <a:lnTo>
                    <a:pt x="10580497" y="168656"/>
                  </a:lnTo>
                  <a:lnTo>
                    <a:pt x="10548874" y="135636"/>
                  </a:lnTo>
                  <a:lnTo>
                    <a:pt x="10514457" y="105537"/>
                  </a:lnTo>
                  <a:lnTo>
                    <a:pt x="10477500" y="78867"/>
                  </a:lnTo>
                  <a:lnTo>
                    <a:pt x="10438257" y="55626"/>
                  </a:lnTo>
                  <a:lnTo>
                    <a:pt x="10396855" y="36195"/>
                  </a:lnTo>
                  <a:lnTo>
                    <a:pt x="10353675" y="20701"/>
                  </a:lnTo>
                  <a:lnTo>
                    <a:pt x="10308590" y="9398"/>
                  </a:lnTo>
                  <a:lnTo>
                    <a:pt x="10262108" y="2413"/>
                  </a:lnTo>
                  <a:lnTo>
                    <a:pt x="10214356" y="0"/>
                  </a:lnTo>
                  <a:lnTo>
                    <a:pt x="10166731" y="2413"/>
                  </a:lnTo>
                  <a:lnTo>
                    <a:pt x="10120249" y="9398"/>
                  </a:lnTo>
                  <a:lnTo>
                    <a:pt x="10075164" y="20701"/>
                  </a:lnTo>
                  <a:lnTo>
                    <a:pt x="10031984" y="36195"/>
                  </a:lnTo>
                  <a:lnTo>
                    <a:pt x="9990582" y="55626"/>
                  </a:lnTo>
                  <a:lnTo>
                    <a:pt x="9951339" y="78867"/>
                  </a:lnTo>
                  <a:lnTo>
                    <a:pt x="9914382" y="105537"/>
                  </a:lnTo>
                  <a:lnTo>
                    <a:pt x="9879965" y="135636"/>
                  </a:lnTo>
                  <a:lnTo>
                    <a:pt x="9848342" y="168656"/>
                  </a:lnTo>
                  <a:lnTo>
                    <a:pt x="9819640" y="204597"/>
                  </a:lnTo>
                  <a:lnTo>
                    <a:pt x="9793986" y="243205"/>
                  </a:lnTo>
                  <a:lnTo>
                    <a:pt x="9771888" y="284226"/>
                  </a:lnTo>
                  <a:lnTo>
                    <a:pt x="9753219" y="327533"/>
                  </a:lnTo>
                  <a:lnTo>
                    <a:pt x="9738360" y="372745"/>
                  </a:lnTo>
                  <a:lnTo>
                    <a:pt x="9727438" y="419735"/>
                  </a:lnTo>
                  <a:lnTo>
                    <a:pt x="9720834" y="468249"/>
                  </a:lnTo>
                  <a:lnTo>
                    <a:pt x="9718548" y="518160"/>
                  </a:lnTo>
                  <a:lnTo>
                    <a:pt x="9720834" y="568071"/>
                  </a:lnTo>
                  <a:lnTo>
                    <a:pt x="9727438" y="616585"/>
                  </a:lnTo>
                  <a:lnTo>
                    <a:pt x="9738360" y="663575"/>
                  </a:lnTo>
                  <a:lnTo>
                    <a:pt x="9753219" y="708787"/>
                  </a:lnTo>
                  <a:lnTo>
                    <a:pt x="9771888" y="752094"/>
                  </a:lnTo>
                  <a:lnTo>
                    <a:pt x="9793986" y="793115"/>
                  </a:lnTo>
                  <a:lnTo>
                    <a:pt x="9819640" y="831723"/>
                  </a:lnTo>
                  <a:lnTo>
                    <a:pt x="9848342" y="867664"/>
                  </a:lnTo>
                  <a:lnTo>
                    <a:pt x="9879965" y="900684"/>
                  </a:lnTo>
                  <a:lnTo>
                    <a:pt x="9914382" y="930783"/>
                  </a:lnTo>
                  <a:lnTo>
                    <a:pt x="9951339" y="957453"/>
                  </a:lnTo>
                  <a:lnTo>
                    <a:pt x="9990582" y="980694"/>
                  </a:lnTo>
                  <a:lnTo>
                    <a:pt x="10031984" y="1000125"/>
                  </a:lnTo>
                  <a:lnTo>
                    <a:pt x="10075164" y="1015619"/>
                  </a:lnTo>
                  <a:lnTo>
                    <a:pt x="10120249" y="1026922"/>
                  </a:lnTo>
                  <a:lnTo>
                    <a:pt x="10166731" y="1033907"/>
                  </a:lnTo>
                  <a:lnTo>
                    <a:pt x="10214356" y="1036320"/>
                  </a:lnTo>
                  <a:lnTo>
                    <a:pt x="10262108" y="1033907"/>
                  </a:lnTo>
                  <a:lnTo>
                    <a:pt x="10308590" y="1026922"/>
                  </a:lnTo>
                  <a:lnTo>
                    <a:pt x="10353675" y="1015619"/>
                  </a:lnTo>
                  <a:lnTo>
                    <a:pt x="10396855" y="1000125"/>
                  </a:lnTo>
                  <a:lnTo>
                    <a:pt x="10438257" y="980694"/>
                  </a:lnTo>
                  <a:lnTo>
                    <a:pt x="10477500" y="957453"/>
                  </a:lnTo>
                  <a:lnTo>
                    <a:pt x="10514457" y="930783"/>
                  </a:lnTo>
                  <a:lnTo>
                    <a:pt x="10548874" y="900684"/>
                  </a:lnTo>
                  <a:lnTo>
                    <a:pt x="10580497" y="867664"/>
                  </a:lnTo>
                  <a:lnTo>
                    <a:pt x="10609199" y="831723"/>
                  </a:lnTo>
                  <a:lnTo>
                    <a:pt x="10634853" y="793115"/>
                  </a:lnTo>
                  <a:lnTo>
                    <a:pt x="10656951" y="752094"/>
                  </a:lnTo>
                  <a:lnTo>
                    <a:pt x="10675620" y="708787"/>
                  </a:lnTo>
                  <a:lnTo>
                    <a:pt x="10690479" y="663575"/>
                  </a:lnTo>
                  <a:lnTo>
                    <a:pt x="10701401" y="616585"/>
                  </a:lnTo>
                  <a:lnTo>
                    <a:pt x="10708005" y="568071"/>
                  </a:lnTo>
                  <a:lnTo>
                    <a:pt x="10710291" y="518160"/>
                  </a:lnTo>
                  <a:close/>
                </a:path>
                <a:path w="12174220" h="2903220">
                  <a:moveTo>
                    <a:pt x="12173712" y="1613916"/>
                  </a:moveTo>
                  <a:lnTo>
                    <a:pt x="0" y="1613916"/>
                  </a:lnTo>
                  <a:lnTo>
                    <a:pt x="0" y="2903220"/>
                  </a:lnTo>
                  <a:lnTo>
                    <a:pt x="12173712" y="2903220"/>
                  </a:lnTo>
                  <a:lnTo>
                    <a:pt x="12173712" y="1613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3427" y="3062899"/>
            <a:ext cx="4642118" cy="1152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spc="-15" dirty="0">
                <a:solidFill>
                  <a:srgbClr val="001F5F"/>
                </a:solidFill>
                <a:latin typeface="Carlito"/>
                <a:cs typeface="Carlito"/>
              </a:rPr>
              <a:t>DEĞİŞEN BESLENME VE GIDA TAKVİYESİ TÜKETİM ALIŞKANLIKLARI, PAZARIN GELECEK BEKLENTİSİ</a:t>
            </a:r>
            <a:br>
              <a:rPr lang="tr-TR" sz="2000" spc="-20" dirty="0">
                <a:solidFill>
                  <a:srgbClr val="001F5F"/>
                </a:solidFill>
                <a:latin typeface="Carlito"/>
                <a:cs typeface="Carlito"/>
              </a:rPr>
            </a:br>
            <a:r>
              <a:rPr lang="tr-TR" sz="1400" i="1" spc="-20" dirty="0">
                <a:solidFill>
                  <a:srgbClr val="001F5F"/>
                </a:solidFill>
                <a:latin typeface="Carlito"/>
                <a:cs typeface="Carlito"/>
              </a:rPr>
              <a:t>Kasım, 2023</a:t>
            </a:r>
            <a:endParaRPr sz="1400" i="1" dirty="0">
              <a:latin typeface="Carlito"/>
              <a:cs typeface="Carlito"/>
            </a:endParaRPr>
          </a:p>
        </p:txBody>
      </p:sp>
      <p:sp>
        <p:nvSpPr>
          <p:cNvPr id="12" name="object 39">
            <a:extLst>
              <a:ext uri="{FF2B5EF4-FFF2-40B4-BE49-F238E27FC236}">
                <a16:creationId xmlns:a16="http://schemas.microsoft.com/office/drawing/2014/main" id="{BCC06FEA-018B-4304-879A-5D0393B19510}"/>
              </a:ext>
            </a:extLst>
          </p:cNvPr>
          <p:cNvSpPr/>
          <p:nvPr/>
        </p:nvSpPr>
        <p:spPr>
          <a:xfrm>
            <a:off x="9234553" y="3117938"/>
            <a:ext cx="2255877" cy="734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GIDA TAKVİYESİ KULLANMA DURUMU</a:t>
            </a:r>
            <a:endParaRPr lang="en-US" sz="24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3BA9DA-AC29-4221-B621-C140704D36AD}"/>
              </a:ext>
            </a:extLst>
          </p:cNvPr>
          <p:cNvGrpSpPr/>
          <p:nvPr/>
        </p:nvGrpSpPr>
        <p:grpSpPr>
          <a:xfrm rot="21411753">
            <a:off x="3292869" y="1596623"/>
            <a:ext cx="3684821" cy="4567412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917CCD2E-D2B6-43DA-AA1E-7D2B1698DAC9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34A0AD-1253-4770-AE10-279B80B29D8F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aphicFrame>
        <p:nvGraphicFramePr>
          <p:cNvPr id="41" name="Grafik 40">
            <a:extLst>
              <a:ext uri="{FF2B5EF4-FFF2-40B4-BE49-F238E27FC236}">
                <a16:creationId xmlns:a16="http://schemas.microsoft.com/office/drawing/2014/main" id="{18A56356-AA03-57D5-41F4-C4223C90B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671974"/>
              </p:ext>
            </p:extLst>
          </p:nvPr>
        </p:nvGraphicFramePr>
        <p:xfrm>
          <a:off x="884583" y="1063756"/>
          <a:ext cx="10068339" cy="502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object 39">
            <a:extLst>
              <a:ext uri="{FF2B5EF4-FFF2-40B4-BE49-F238E27FC236}">
                <a16:creationId xmlns:a16="http://schemas.microsoft.com/office/drawing/2014/main" id="{C9FDF3A4-9485-F001-40A8-F44FF1262884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78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GIDA TAKVİYESİ KULLANIM SÜRESİ</a:t>
            </a:r>
            <a:endParaRPr lang="en-US" sz="24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3BA9DA-AC29-4221-B621-C140704D36AD}"/>
              </a:ext>
            </a:extLst>
          </p:cNvPr>
          <p:cNvGrpSpPr/>
          <p:nvPr/>
        </p:nvGrpSpPr>
        <p:grpSpPr>
          <a:xfrm rot="21411753">
            <a:off x="3292869" y="1596623"/>
            <a:ext cx="3684821" cy="4567412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917CCD2E-D2B6-43DA-AA1E-7D2B1698DAC9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34A0AD-1253-4770-AE10-279B80B29D8F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aphicFrame>
        <p:nvGraphicFramePr>
          <p:cNvPr id="58" name="Chart 10">
            <a:extLst>
              <a:ext uri="{FF2B5EF4-FFF2-40B4-BE49-F238E27FC236}">
                <a16:creationId xmlns:a16="http://schemas.microsoft.com/office/drawing/2014/main" id="{DEA3768C-FBB7-2847-0873-7E1754937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611342"/>
              </p:ext>
            </p:extLst>
          </p:nvPr>
        </p:nvGraphicFramePr>
        <p:xfrm>
          <a:off x="1013791" y="1180545"/>
          <a:ext cx="9611139" cy="508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object 39">
            <a:extLst>
              <a:ext uri="{FF2B5EF4-FFF2-40B4-BE49-F238E27FC236}">
                <a16:creationId xmlns:a16="http://schemas.microsoft.com/office/drawing/2014/main" id="{C9FDF3A4-9485-F001-40A8-F44FF1262884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7C65174-4D07-1A94-DC8C-C491266F09DA}"/>
              </a:ext>
            </a:extLst>
          </p:cNvPr>
          <p:cNvSpPr txBox="1">
            <a:spLocks/>
          </p:cNvSpPr>
          <p:nvPr/>
        </p:nvSpPr>
        <p:spPr>
          <a:xfrm>
            <a:off x="864788" y="878077"/>
            <a:ext cx="10455881" cy="346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Yıllardır düzenli gıda takviyesi kullandığını belirtenlerin oranı Aralık 2020’de %14 iken Haziran 2023’te %20’dir. </a:t>
            </a:r>
            <a:endParaRPr lang="tr-T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884" y="464624"/>
            <a:ext cx="11573197" cy="724247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GIDA TAKV</a:t>
            </a:r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İ</a:t>
            </a: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YELER</a:t>
            </a:r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İ</a:t>
            </a: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NDE EN ÇOK TERC</a:t>
            </a:r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İ</a:t>
            </a: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H ED</a:t>
            </a:r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İ</a:t>
            </a: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LE</a:t>
            </a:r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N</a:t>
            </a: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 FORM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EF3070-41E8-4968-ABFB-82A48AD38BBE}"/>
              </a:ext>
            </a:extLst>
          </p:cNvPr>
          <p:cNvSpPr txBox="1"/>
          <p:nvPr/>
        </p:nvSpPr>
        <p:spPr>
          <a:xfrm>
            <a:off x="1360931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95F823-1CB8-43F3-98DB-4F57C4136187}"/>
              </a:ext>
            </a:extLst>
          </p:cNvPr>
          <p:cNvSpPr txBox="1"/>
          <p:nvPr/>
        </p:nvSpPr>
        <p:spPr>
          <a:xfrm>
            <a:off x="3505303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8BD219-8955-4798-894D-060D469C8358}"/>
              </a:ext>
            </a:extLst>
          </p:cNvPr>
          <p:cNvSpPr txBox="1"/>
          <p:nvPr/>
        </p:nvSpPr>
        <p:spPr>
          <a:xfrm>
            <a:off x="1584286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0E89DB-7970-4245-8479-BC615E924E8A}"/>
              </a:ext>
            </a:extLst>
          </p:cNvPr>
          <p:cNvSpPr txBox="1"/>
          <p:nvPr/>
        </p:nvSpPr>
        <p:spPr>
          <a:xfrm>
            <a:off x="3728658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736938F7-32F1-82DC-A7FE-8AD5567A0817}"/>
              </a:ext>
            </a:extLst>
          </p:cNvPr>
          <p:cNvGrpSpPr/>
          <p:nvPr/>
        </p:nvGrpSpPr>
        <p:grpSpPr>
          <a:xfrm>
            <a:off x="6897990" y="2746769"/>
            <a:ext cx="3232495" cy="1364462"/>
            <a:chOff x="1182876" y="1850981"/>
            <a:chExt cx="3232495" cy="1364462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EAB349D-488F-49B1-8080-605EBE09F61E}"/>
                </a:ext>
              </a:extLst>
            </p:cNvPr>
            <p:cNvGrpSpPr/>
            <p:nvPr/>
          </p:nvGrpSpPr>
          <p:grpSpPr>
            <a:xfrm>
              <a:off x="1975058" y="2216811"/>
              <a:ext cx="655104" cy="998632"/>
              <a:chOff x="6040447" y="2216811"/>
              <a:chExt cx="655104" cy="998632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C46FEA5-E961-4057-8D08-DA87B17E5313}"/>
                  </a:ext>
                </a:extLst>
              </p:cNvPr>
              <p:cNvGrpSpPr/>
              <p:nvPr/>
            </p:nvGrpSpPr>
            <p:grpSpPr>
              <a:xfrm>
                <a:off x="6040447" y="2216811"/>
                <a:ext cx="655104" cy="998632"/>
                <a:chOff x="3209840" y="1280400"/>
                <a:chExt cx="1118863" cy="1705582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F0F909BD-6645-4DAD-A648-892C03DB388F}"/>
                    </a:ext>
                  </a:extLst>
                </p:cNvPr>
                <p:cNvSpPr/>
                <p:nvPr/>
              </p:nvSpPr>
              <p:spPr>
                <a:xfrm>
                  <a:off x="3209840" y="1280400"/>
                  <a:ext cx="1118863" cy="1705582"/>
                </a:xfrm>
                <a:custGeom>
                  <a:avLst/>
                  <a:gdLst>
                    <a:gd name="connsiteX0" fmla="*/ 850516 w 1118863"/>
                    <a:gd name="connsiteY0" fmla="*/ 323694 h 1705582"/>
                    <a:gd name="connsiteX1" fmla="*/ 861137 w 1118863"/>
                    <a:gd name="connsiteY1" fmla="*/ 342400 h 1705582"/>
                    <a:gd name="connsiteX2" fmla="*/ 864677 w 1118863"/>
                    <a:gd name="connsiteY2" fmla="*/ 400671 h 1705582"/>
                    <a:gd name="connsiteX3" fmla="*/ 1033557 w 1118863"/>
                    <a:gd name="connsiteY3" fmla="*/ 501090 h 1705582"/>
                    <a:gd name="connsiteX4" fmla="*/ 1118858 w 1118863"/>
                    <a:gd name="connsiteY4" fmla="*/ 691642 h 1705582"/>
                    <a:gd name="connsiteX5" fmla="*/ 1118523 w 1118863"/>
                    <a:gd name="connsiteY5" fmla="*/ 1593595 h 1705582"/>
                    <a:gd name="connsiteX6" fmla="*/ 1103119 w 1118863"/>
                    <a:gd name="connsiteY6" fmla="*/ 1636557 h 1705582"/>
                    <a:gd name="connsiteX7" fmla="*/ 955624 w 1118863"/>
                    <a:gd name="connsiteY7" fmla="*/ 1705544 h 1705582"/>
                    <a:gd name="connsiteX8" fmla="*/ 99933 w 1118863"/>
                    <a:gd name="connsiteY8" fmla="*/ 1704156 h 1705582"/>
                    <a:gd name="connsiteX9" fmla="*/ 61134 w 1118863"/>
                    <a:gd name="connsiteY9" fmla="*/ 1687221 h 1705582"/>
                    <a:gd name="connsiteX10" fmla="*/ 40 w 1118863"/>
                    <a:gd name="connsiteY10" fmla="*/ 1527095 h 1705582"/>
                    <a:gd name="connsiteX11" fmla="*/ 471 w 1118863"/>
                    <a:gd name="connsiteY11" fmla="*/ 699153 h 1705582"/>
                    <a:gd name="connsiteX12" fmla="*/ 110076 w 1118863"/>
                    <a:gd name="connsiteY12" fmla="*/ 481618 h 1705582"/>
                    <a:gd name="connsiteX13" fmla="*/ 238386 w 1118863"/>
                    <a:gd name="connsiteY13" fmla="*/ 409761 h 1705582"/>
                    <a:gd name="connsiteX14" fmla="*/ 259484 w 1118863"/>
                    <a:gd name="connsiteY14" fmla="*/ 376559 h 1705582"/>
                    <a:gd name="connsiteX15" fmla="*/ 259963 w 1118863"/>
                    <a:gd name="connsiteY15" fmla="*/ 324125 h 1705582"/>
                    <a:gd name="connsiteX16" fmla="*/ 850516 w 1118863"/>
                    <a:gd name="connsiteY16" fmla="*/ 323694 h 1705582"/>
                    <a:gd name="connsiteX17" fmla="*/ 231593 w 1118863"/>
                    <a:gd name="connsiteY17" fmla="*/ 247770 h 1705582"/>
                    <a:gd name="connsiteX18" fmla="*/ 889986 w 1118863"/>
                    <a:gd name="connsiteY18" fmla="*/ 247770 h 1705582"/>
                    <a:gd name="connsiteX19" fmla="*/ 889986 w 1118863"/>
                    <a:gd name="connsiteY19" fmla="*/ 309198 h 1705582"/>
                    <a:gd name="connsiteX20" fmla="*/ 231593 w 1118863"/>
                    <a:gd name="connsiteY20" fmla="*/ 309198 h 1705582"/>
                    <a:gd name="connsiteX21" fmla="*/ 276229 w 1118863"/>
                    <a:gd name="connsiteY21" fmla="*/ 0 h 1705582"/>
                    <a:gd name="connsiteX22" fmla="*/ 844105 w 1118863"/>
                    <a:gd name="connsiteY22" fmla="*/ 0 h 1705582"/>
                    <a:gd name="connsiteX23" fmla="*/ 880608 w 1118863"/>
                    <a:gd name="connsiteY23" fmla="*/ 36120 h 1705582"/>
                    <a:gd name="connsiteX24" fmla="*/ 880608 w 1118863"/>
                    <a:gd name="connsiteY24" fmla="*/ 232461 h 1705582"/>
                    <a:gd name="connsiteX25" fmla="*/ 839465 w 1118863"/>
                    <a:gd name="connsiteY25" fmla="*/ 232461 h 1705582"/>
                    <a:gd name="connsiteX26" fmla="*/ 839465 w 1118863"/>
                    <a:gd name="connsiteY26" fmla="*/ 213085 h 1705582"/>
                    <a:gd name="connsiteX27" fmla="*/ 839369 w 1118863"/>
                    <a:gd name="connsiteY27" fmla="*/ 75589 h 1705582"/>
                    <a:gd name="connsiteX28" fmla="*/ 832671 w 1118863"/>
                    <a:gd name="connsiteY28" fmla="*/ 56740 h 1705582"/>
                    <a:gd name="connsiteX29" fmla="*/ 824778 w 1118863"/>
                    <a:gd name="connsiteY29" fmla="*/ 74011 h 1705582"/>
                    <a:gd name="connsiteX30" fmla="*/ 824778 w 1118863"/>
                    <a:gd name="connsiteY30" fmla="*/ 232509 h 1705582"/>
                    <a:gd name="connsiteX31" fmla="*/ 779185 w 1118863"/>
                    <a:gd name="connsiteY31" fmla="*/ 232509 h 1705582"/>
                    <a:gd name="connsiteX32" fmla="*/ 779185 w 1118863"/>
                    <a:gd name="connsiteY32" fmla="*/ 213133 h 1705582"/>
                    <a:gd name="connsiteX33" fmla="*/ 779089 w 1118863"/>
                    <a:gd name="connsiteY33" fmla="*/ 75637 h 1705582"/>
                    <a:gd name="connsiteX34" fmla="*/ 772391 w 1118863"/>
                    <a:gd name="connsiteY34" fmla="*/ 56788 h 1705582"/>
                    <a:gd name="connsiteX35" fmla="*/ 764497 w 1118863"/>
                    <a:gd name="connsiteY35" fmla="*/ 74058 h 1705582"/>
                    <a:gd name="connsiteX36" fmla="*/ 764497 w 1118863"/>
                    <a:gd name="connsiteY36" fmla="*/ 232557 h 1705582"/>
                    <a:gd name="connsiteX37" fmla="*/ 718905 w 1118863"/>
                    <a:gd name="connsiteY37" fmla="*/ 232557 h 1705582"/>
                    <a:gd name="connsiteX38" fmla="*/ 718905 w 1118863"/>
                    <a:gd name="connsiteY38" fmla="*/ 213181 h 1705582"/>
                    <a:gd name="connsiteX39" fmla="*/ 718809 w 1118863"/>
                    <a:gd name="connsiteY39" fmla="*/ 75685 h 1705582"/>
                    <a:gd name="connsiteX40" fmla="*/ 712111 w 1118863"/>
                    <a:gd name="connsiteY40" fmla="*/ 56835 h 1705582"/>
                    <a:gd name="connsiteX41" fmla="*/ 704217 w 1118863"/>
                    <a:gd name="connsiteY41" fmla="*/ 74106 h 1705582"/>
                    <a:gd name="connsiteX42" fmla="*/ 704217 w 1118863"/>
                    <a:gd name="connsiteY42" fmla="*/ 232605 h 1705582"/>
                    <a:gd name="connsiteX43" fmla="*/ 658337 w 1118863"/>
                    <a:gd name="connsiteY43" fmla="*/ 232605 h 1705582"/>
                    <a:gd name="connsiteX44" fmla="*/ 658337 w 1118863"/>
                    <a:gd name="connsiteY44" fmla="*/ 213229 h 1705582"/>
                    <a:gd name="connsiteX45" fmla="*/ 658242 w 1118863"/>
                    <a:gd name="connsiteY45" fmla="*/ 75733 h 1705582"/>
                    <a:gd name="connsiteX46" fmla="*/ 651544 w 1118863"/>
                    <a:gd name="connsiteY46" fmla="*/ 56883 h 1705582"/>
                    <a:gd name="connsiteX47" fmla="*/ 643650 w 1118863"/>
                    <a:gd name="connsiteY47" fmla="*/ 74154 h 1705582"/>
                    <a:gd name="connsiteX48" fmla="*/ 643650 w 1118863"/>
                    <a:gd name="connsiteY48" fmla="*/ 232652 h 1705582"/>
                    <a:gd name="connsiteX49" fmla="*/ 598057 w 1118863"/>
                    <a:gd name="connsiteY49" fmla="*/ 232652 h 1705582"/>
                    <a:gd name="connsiteX50" fmla="*/ 598057 w 1118863"/>
                    <a:gd name="connsiteY50" fmla="*/ 213277 h 1705582"/>
                    <a:gd name="connsiteX51" fmla="*/ 597962 w 1118863"/>
                    <a:gd name="connsiteY51" fmla="*/ 75781 h 1705582"/>
                    <a:gd name="connsiteX52" fmla="*/ 591264 w 1118863"/>
                    <a:gd name="connsiteY52" fmla="*/ 56931 h 1705582"/>
                    <a:gd name="connsiteX53" fmla="*/ 583370 w 1118863"/>
                    <a:gd name="connsiteY53" fmla="*/ 74202 h 1705582"/>
                    <a:gd name="connsiteX54" fmla="*/ 583370 w 1118863"/>
                    <a:gd name="connsiteY54" fmla="*/ 232700 h 1705582"/>
                    <a:gd name="connsiteX55" fmla="*/ 537777 w 1118863"/>
                    <a:gd name="connsiteY55" fmla="*/ 232700 h 1705582"/>
                    <a:gd name="connsiteX56" fmla="*/ 537777 w 1118863"/>
                    <a:gd name="connsiteY56" fmla="*/ 213325 h 1705582"/>
                    <a:gd name="connsiteX57" fmla="*/ 537682 w 1118863"/>
                    <a:gd name="connsiteY57" fmla="*/ 75829 h 1705582"/>
                    <a:gd name="connsiteX58" fmla="*/ 530984 w 1118863"/>
                    <a:gd name="connsiteY58" fmla="*/ 56979 h 1705582"/>
                    <a:gd name="connsiteX59" fmla="*/ 523090 w 1118863"/>
                    <a:gd name="connsiteY59" fmla="*/ 74250 h 1705582"/>
                    <a:gd name="connsiteX60" fmla="*/ 523090 w 1118863"/>
                    <a:gd name="connsiteY60" fmla="*/ 232748 h 1705582"/>
                    <a:gd name="connsiteX61" fmla="*/ 477497 w 1118863"/>
                    <a:gd name="connsiteY61" fmla="*/ 232748 h 1705582"/>
                    <a:gd name="connsiteX62" fmla="*/ 477497 w 1118863"/>
                    <a:gd name="connsiteY62" fmla="*/ 213372 h 1705582"/>
                    <a:gd name="connsiteX63" fmla="*/ 477401 w 1118863"/>
                    <a:gd name="connsiteY63" fmla="*/ 75876 h 1705582"/>
                    <a:gd name="connsiteX64" fmla="*/ 470704 w 1118863"/>
                    <a:gd name="connsiteY64" fmla="*/ 57027 h 1705582"/>
                    <a:gd name="connsiteX65" fmla="*/ 462810 w 1118863"/>
                    <a:gd name="connsiteY65" fmla="*/ 74298 h 1705582"/>
                    <a:gd name="connsiteX66" fmla="*/ 462810 w 1118863"/>
                    <a:gd name="connsiteY66" fmla="*/ 232796 h 1705582"/>
                    <a:gd name="connsiteX67" fmla="*/ 417217 w 1118863"/>
                    <a:gd name="connsiteY67" fmla="*/ 232796 h 1705582"/>
                    <a:gd name="connsiteX68" fmla="*/ 417217 w 1118863"/>
                    <a:gd name="connsiteY68" fmla="*/ 213420 h 1705582"/>
                    <a:gd name="connsiteX69" fmla="*/ 417121 w 1118863"/>
                    <a:gd name="connsiteY69" fmla="*/ 75924 h 1705582"/>
                    <a:gd name="connsiteX70" fmla="*/ 410424 w 1118863"/>
                    <a:gd name="connsiteY70" fmla="*/ 57075 h 1705582"/>
                    <a:gd name="connsiteX71" fmla="*/ 402530 w 1118863"/>
                    <a:gd name="connsiteY71" fmla="*/ 74345 h 1705582"/>
                    <a:gd name="connsiteX72" fmla="*/ 402530 w 1118863"/>
                    <a:gd name="connsiteY72" fmla="*/ 232844 h 1705582"/>
                    <a:gd name="connsiteX73" fmla="*/ 356937 w 1118863"/>
                    <a:gd name="connsiteY73" fmla="*/ 232844 h 1705582"/>
                    <a:gd name="connsiteX74" fmla="*/ 356937 w 1118863"/>
                    <a:gd name="connsiteY74" fmla="*/ 213468 h 1705582"/>
                    <a:gd name="connsiteX75" fmla="*/ 356841 w 1118863"/>
                    <a:gd name="connsiteY75" fmla="*/ 75972 h 1705582"/>
                    <a:gd name="connsiteX76" fmla="*/ 350143 w 1118863"/>
                    <a:gd name="connsiteY76" fmla="*/ 57123 h 1705582"/>
                    <a:gd name="connsiteX77" fmla="*/ 342250 w 1118863"/>
                    <a:gd name="connsiteY77" fmla="*/ 74393 h 1705582"/>
                    <a:gd name="connsiteX78" fmla="*/ 342250 w 1118863"/>
                    <a:gd name="connsiteY78" fmla="*/ 232892 h 1705582"/>
                    <a:gd name="connsiteX79" fmla="*/ 296657 w 1118863"/>
                    <a:gd name="connsiteY79" fmla="*/ 232892 h 1705582"/>
                    <a:gd name="connsiteX80" fmla="*/ 296657 w 1118863"/>
                    <a:gd name="connsiteY80" fmla="*/ 213516 h 1705582"/>
                    <a:gd name="connsiteX81" fmla="*/ 296561 w 1118863"/>
                    <a:gd name="connsiteY81" fmla="*/ 76020 h 1705582"/>
                    <a:gd name="connsiteX82" fmla="*/ 289863 w 1118863"/>
                    <a:gd name="connsiteY82" fmla="*/ 57170 h 1705582"/>
                    <a:gd name="connsiteX83" fmla="*/ 281969 w 1118863"/>
                    <a:gd name="connsiteY83" fmla="*/ 74441 h 1705582"/>
                    <a:gd name="connsiteX84" fmla="*/ 281969 w 1118863"/>
                    <a:gd name="connsiteY84" fmla="*/ 232940 h 1705582"/>
                    <a:gd name="connsiteX85" fmla="*/ 239630 w 1118863"/>
                    <a:gd name="connsiteY85" fmla="*/ 232940 h 1705582"/>
                    <a:gd name="connsiteX86" fmla="*/ 239630 w 1118863"/>
                    <a:gd name="connsiteY86" fmla="*/ 36599 h 1705582"/>
                    <a:gd name="connsiteX87" fmla="*/ 276229 w 1118863"/>
                    <a:gd name="connsiteY87" fmla="*/ 0 h 170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118863" h="1705582">
                      <a:moveTo>
                        <a:pt x="850516" y="323694"/>
                      </a:moveTo>
                      <a:cubicBezTo>
                        <a:pt x="866017" y="323742"/>
                        <a:pt x="861376" y="327330"/>
                        <a:pt x="861137" y="342400"/>
                      </a:cubicBezTo>
                      <a:cubicBezTo>
                        <a:pt x="860754" y="364168"/>
                        <a:pt x="856831" y="397848"/>
                        <a:pt x="864677" y="400671"/>
                      </a:cubicBezTo>
                      <a:cubicBezTo>
                        <a:pt x="924623" y="428036"/>
                        <a:pt x="983659" y="456645"/>
                        <a:pt x="1033557" y="501090"/>
                      </a:cubicBezTo>
                      <a:cubicBezTo>
                        <a:pt x="1090823" y="552089"/>
                        <a:pt x="1119337" y="613230"/>
                        <a:pt x="1118858" y="691642"/>
                      </a:cubicBezTo>
                      <a:cubicBezTo>
                        <a:pt x="1117040" y="992277"/>
                        <a:pt x="1117997" y="1292912"/>
                        <a:pt x="1118523" y="1593595"/>
                      </a:cubicBezTo>
                      <a:cubicBezTo>
                        <a:pt x="1118571" y="1610722"/>
                        <a:pt x="1111921" y="1622635"/>
                        <a:pt x="1103119" y="1636557"/>
                      </a:cubicBezTo>
                      <a:cubicBezTo>
                        <a:pt x="1068194" y="1691670"/>
                        <a:pt x="1021023" y="1706453"/>
                        <a:pt x="955624" y="1705544"/>
                      </a:cubicBezTo>
                      <a:cubicBezTo>
                        <a:pt x="670441" y="1701525"/>
                        <a:pt x="385163" y="1703678"/>
                        <a:pt x="99933" y="1704156"/>
                      </a:cubicBezTo>
                      <a:cubicBezTo>
                        <a:pt x="83332" y="1704204"/>
                        <a:pt x="73381" y="1697937"/>
                        <a:pt x="61134" y="1687221"/>
                      </a:cubicBezTo>
                      <a:cubicBezTo>
                        <a:pt x="11809" y="1644068"/>
                        <a:pt x="-821" y="1592112"/>
                        <a:pt x="40" y="1527095"/>
                      </a:cubicBezTo>
                      <a:cubicBezTo>
                        <a:pt x="3629" y="1251147"/>
                        <a:pt x="3533" y="975102"/>
                        <a:pt x="471" y="699153"/>
                      </a:cubicBezTo>
                      <a:cubicBezTo>
                        <a:pt x="-581" y="604666"/>
                        <a:pt x="37883" y="536157"/>
                        <a:pt x="110076" y="481618"/>
                      </a:cubicBezTo>
                      <a:cubicBezTo>
                        <a:pt x="149497" y="451813"/>
                        <a:pt x="192076" y="427031"/>
                        <a:pt x="238386" y="409761"/>
                      </a:cubicBezTo>
                      <a:cubicBezTo>
                        <a:pt x="255992" y="403206"/>
                        <a:pt x="260967" y="394069"/>
                        <a:pt x="259484" y="376559"/>
                      </a:cubicBezTo>
                      <a:cubicBezTo>
                        <a:pt x="258001" y="359192"/>
                        <a:pt x="259675" y="341587"/>
                        <a:pt x="259963" y="324125"/>
                      </a:cubicBezTo>
                      <a:cubicBezTo>
                        <a:pt x="299767" y="323694"/>
                        <a:pt x="823629" y="323694"/>
                        <a:pt x="850516" y="323694"/>
                      </a:cubicBezTo>
                      <a:close/>
                      <a:moveTo>
                        <a:pt x="231593" y="247770"/>
                      </a:moveTo>
                      <a:lnTo>
                        <a:pt x="889986" y="247770"/>
                      </a:lnTo>
                      <a:lnTo>
                        <a:pt x="889986" y="309198"/>
                      </a:lnTo>
                      <a:lnTo>
                        <a:pt x="231593" y="309198"/>
                      </a:lnTo>
                      <a:close/>
                      <a:moveTo>
                        <a:pt x="276229" y="0"/>
                      </a:moveTo>
                      <a:lnTo>
                        <a:pt x="844105" y="0"/>
                      </a:lnTo>
                      <a:cubicBezTo>
                        <a:pt x="864342" y="0"/>
                        <a:pt x="880704" y="16410"/>
                        <a:pt x="880608" y="36120"/>
                      </a:cubicBezTo>
                      <a:lnTo>
                        <a:pt x="880608" y="232461"/>
                      </a:lnTo>
                      <a:lnTo>
                        <a:pt x="839465" y="232461"/>
                      </a:lnTo>
                      <a:cubicBezTo>
                        <a:pt x="839465" y="226003"/>
                        <a:pt x="839465" y="219544"/>
                        <a:pt x="839465" y="213085"/>
                      </a:cubicBezTo>
                      <a:cubicBezTo>
                        <a:pt x="839465" y="167253"/>
                        <a:pt x="839513" y="121421"/>
                        <a:pt x="839369" y="75589"/>
                      </a:cubicBezTo>
                      <a:cubicBezTo>
                        <a:pt x="839369" y="68509"/>
                        <a:pt x="841953" y="57410"/>
                        <a:pt x="832671" y="56740"/>
                      </a:cubicBezTo>
                      <a:cubicBezTo>
                        <a:pt x="822194" y="55974"/>
                        <a:pt x="824778" y="67169"/>
                        <a:pt x="824778" y="74011"/>
                      </a:cubicBezTo>
                      <a:cubicBezTo>
                        <a:pt x="824730" y="126827"/>
                        <a:pt x="824778" y="179692"/>
                        <a:pt x="824778" y="232509"/>
                      </a:cubicBezTo>
                      <a:lnTo>
                        <a:pt x="779185" y="232509"/>
                      </a:lnTo>
                      <a:cubicBezTo>
                        <a:pt x="779185" y="226050"/>
                        <a:pt x="779185" y="219592"/>
                        <a:pt x="779185" y="213133"/>
                      </a:cubicBezTo>
                      <a:cubicBezTo>
                        <a:pt x="779185" y="167301"/>
                        <a:pt x="779233" y="121469"/>
                        <a:pt x="779089" y="75637"/>
                      </a:cubicBezTo>
                      <a:cubicBezTo>
                        <a:pt x="779089" y="68557"/>
                        <a:pt x="781672" y="57457"/>
                        <a:pt x="772391" y="56788"/>
                      </a:cubicBezTo>
                      <a:cubicBezTo>
                        <a:pt x="761914" y="56022"/>
                        <a:pt x="764497" y="67217"/>
                        <a:pt x="764497" y="74058"/>
                      </a:cubicBezTo>
                      <a:cubicBezTo>
                        <a:pt x="764450" y="126875"/>
                        <a:pt x="764497" y="179740"/>
                        <a:pt x="764497" y="232557"/>
                      </a:cubicBezTo>
                      <a:lnTo>
                        <a:pt x="718905" y="232557"/>
                      </a:lnTo>
                      <a:cubicBezTo>
                        <a:pt x="718905" y="226098"/>
                        <a:pt x="718905" y="219640"/>
                        <a:pt x="718905" y="213181"/>
                      </a:cubicBezTo>
                      <a:cubicBezTo>
                        <a:pt x="718905" y="167349"/>
                        <a:pt x="718952" y="121517"/>
                        <a:pt x="718809" y="75685"/>
                      </a:cubicBezTo>
                      <a:cubicBezTo>
                        <a:pt x="718809" y="68604"/>
                        <a:pt x="721392" y="57505"/>
                        <a:pt x="712111" y="56835"/>
                      </a:cubicBezTo>
                      <a:cubicBezTo>
                        <a:pt x="701634" y="56070"/>
                        <a:pt x="704217" y="67265"/>
                        <a:pt x="704217" y="74106"/>
                      </a:cubicBezTo>
                      <a:cubicBezTo>
                        <a:pt x="704169" y="126923"/>
                        <a:pt x="704217" y="179788"/>
                        <a:pt x="704217" y="232605"/>
                      </a:cubicBezTo>
                      <a:lnTo>
                        <a:pt x="658337" y="232605"/>
                      </a:lnTo>
                      <a:cubicBezTo>
                        <a:pt x="658337" y="226146"/>
                        <a:pt x="658337" y="219688"/>
                        <a:pt x="658337" y="213229"/>
                      </a:cubicBezTo>
                      <a:cubicBezTo>
                        <a:pt x="658337" y="167397"/>
                        <a:pt x="658385" y="121565"/>
                        <a:pt x="658242" y="75733"/>
                      </a:cubicBezTo>
                      <a:cubicBezTo>
                        <a:pt x="658242" y="68652"/>
                        <a:pt x="660825" y="57553"/>
                        <a:pt x="651544" y="56883"/>
                      </a:cubicBezTo>
                      <a:cubicBezTo>
                        <a:pt x="641067" y="56118"/>
                        <a:pt x="643650" y="67313"/>
                        <a:pt x="643650" y="74154"/>
                      </a:cubicBezTo>
                      <a:cubicBezTo>
                        <a:pt x="643602" y="126971"/>
                        <a:pt x="643650" y="179836"/>
                        <a:pt x="643650" y="232652"/>
                      </a:cubicBezTo>
                      <a:lnTo>
                        <a:pt x="598057" y="232652"/>
                      </a:lnTo>
                      <a:cubicBezTo>
                        <a:pt x="598057" y="226194"/>
                        <a:pt x="598057" y="219735"/>
                        <a:pt x="598057" y="213277"/>
                      </a:cubicBezTo>
                      <a:cubicBezTo>
                        <a:pt x="598057" y="167445"/>
                        <a:pt x="598105" y="121613"/>
                        <a:pt x="597962" y="75781"/>
                      </a:cubicBezTo>
                      <a:cubicBezTo>
                        <a:pt x="597962" y="68700"/>
                        <a:pt x="600545" y="57601"/>
                        <a:pt x="591264" y="56931"/>
                      </a:cubicBezTo>
                      <a:cubicBezTo>
                        <a:pt x="580787" y="56166"/>
                        <a:pt x="583370" y="67361"/>
                        <a:pt x="583370" y="74202"/>
                      </a:cubicBezTo>
                      <a:cubicBezTo>
                        <a:pt x="583322" y="127019"/>
                        <a:pt x="583370" y="179883"/>
                        <a:pt x="583370" y="232700"/>
                      </a:cubicBezTo>
                      <a:lnTo>
                        <a:pt x="537777" y="232700"/>
                      </a:lnTo>
                      <a:cubicBezTo>
                        <a:pt x="537777" y="226242"/>
                        <a:pt x="537777" y="219783"/>
                        <a:pt x="537777" y="213325"/>
                      </a:cubicBezTo>
                      <a:cubicBezTo>
                        <a:pt x="537777" y="167493"/>
                        <a:pt x="537825" y="121661"/>
                        <a:pt x="537682" y="75829"/>
                      </a:cubicBezTo>
                      <a:cubicBezTo>
                        <a:pt x="537682" y="68748"/>
                        <a:pt x="540265" y="57649"/>
                        <a:pt x="530984" y="56979"/>
                      </a:cubicBezTo>
                      <a:cubicBezTo>
                        <a:pt x="520507" y="56214"/>
                        <a:pt x="523090" y="67408"/>
                        <a:pt x="523090" y="74250"/>
                      </a:cubicBezTo>
                      <a:cubicBezTo>
                        <a:pt x="523042" y="127067"/>
                        <a:pt x="523090" y="179931"/>
                        <a:pt x="523090" y="232748"/>
                      </a:cubicBezTo>
                      <a:lnTo>
                        <a:pt x="477497" y="232748"/>
                      </a:lnTo>
                      <a:cubicBezTo>
                        <a:pt x="477497" y="226290"/>
                        <a:pt x="477497" y="219831"/>
                        <a:pt x="477497" y="213372"/>
                      </a:cubicBezTo>
                      <a:cubicBezTo>
                        <a:pt x="477497" y="167540"/>
                        <a:pt x="477545" y="121708"/>
                        <a:pt x="477401" y="75876"/>
                      </a:cubicBezTo>
                      <a:cubicBezTo>
                        <a:pt x="477401" y="68796"/>
                        <a:pt x="479985" y="57697"/>
                        <a:pt x="470704" y="57027"/>
                      </a:cubicBezTo>
                      <a:cubicBezTo>
                        <a:pt x="460226" y="56261"/>
                        <a:pt x="462810" y="67456"/>
                        <a:pt x="462810" y="74298"/>
                      </a:cubicBezTo>
                      <a:cubicBezTo>
                        <a:pt x="462762" y="127114"/>
                        <a:pt x="462810" y="179979"/>
                        <a:pt x="462810" y="232796"/>
                      </a:cubicBezTo>
                      <a:lnTo>
                        <a:pt x="417217" y="232796"/>
                      </a:lnTo>
                      <a:cubicBezTo>
                        <a:pt x="417217" y="226337"/>
                        <a:pt x="417217" y="219879"/>
                        <a:pt x="417217" y="213420"/>
                      </a:cubicBezTo>
                      <a:cubicBezTo>
                        <a:pt x="417217" y="167588"/>
                        <a:pt x="417265" y="121756"/>
                        <a:pt x="417121" y="75924"/>
                      </a:cubicBezTo>
                      <a:cubicBezTo>
                        <a:pt x="417121" y="68844"/>
                        <a:pt x="419705" y="57744"/>
                        <a:pt x="410424" y="57075"/>
                      </a:cubicBezTo>
                      <a:cubicBezTo>
                        <a:pt x="399946" y="56309"/>
                        <a:pt x="402530" y="67504"/>
                        <a:pt x="402530" y="74345"/>
                      </a:cubicBezTo>
                      <a:cubicBezTo>
                        <a:pt x="402482" y="127162"/>
                        <a:pt x="402530" y="180027"/>
                        <a:pt x="402530" y="232844"/>
                      </a:cubicBezTo>
                      <a:lnTo>
                        <a:pt x="356937" y="232844"/>
                      </a:lnTo>
                      <a:cubicBezTo>
                        <a:pt x="356937" y="226385"/>
                        <a:pt x="356937" y="219927"/>
                        <a:pt x="356937" y="213468"/>
                      </a:cubicBezTo>
                      <a:cubicBezTo>
                        <a:pt x="356937" y="167636"/>
                        <a:pt x="356985" y="121804"/>
                        <a:pt x="356841" y="75972"/>
                      </a:cubicBezTo>
                      <a:cubicBezTo>
                        <a:pt x="356841" y="68892"/>
                        <a:pt x="359425" y="57792"/>
                        <a:pt x="350143" y="57123"/>
                      </a:cubicBezTo>
                      <a:cubicBezTo>
                        <a:pt x="339666" y="56357"/>
                        <a:pt x="342250" y="67552"/>
                        <a:pt x="342250" y="74393"/>
                      </a:cubicBezTo>
                      <a:cubicBezTo>
                        <a:pt x="342202" y="127210"/>
                        <a:pt x="342250" y="180075"/>
                        <a:pt x="342250" y="232892"/>
                      </a:cubicBezTo>
                      <a:lnTo>
                        <a:pt x="296657" y="232892"/>
                      </a:lnTo>
                      <a:cubicBezTo>
                        <a:pt x="296657" y="226433"/>
                        <a:pt x="296657" y="219975"/>
                        <a:pt x="296657" y="213516"/>
                      </a:cubicBezTo>
                      <a:cubicBezTo>
                        <a:pt x="296657" y="167684"/>
                        <a:pt x="296705" y="121852"/>
                        <a:pt x="296561" y="76020"/>
                      </a:cubicBezTo>
                      <a:cubicBezTo>
                        <a:pt x="296561" y="68939"/>
                        <a:pt x="299145" y="57840"/>
                        <a:pt x="289863" y="57170"/>
                      </a:cubicBezTo>
                      <a:cubicBezTo>
                        <a:pt x="279386" y="56405"/>
                        <a:pt x="281969" y="67600"/>
                        <a:pt x="281969" y="74441"/>
                      </a:cubicBezTo>
                      <a:cubicBezTo>
                        <a:pt x="281922" y="127258"/>
                        <a:pt x="281969" y="180123"/>
                        <a:pt x="281969" y="232940"/>
                      </a:cubicBezTo>
                      <a:lnTo>
                        <a:pt x="239630" y="232940"/>
                      </a:lnTo>
                      <a:lnTo>
                        <a:pt x="239630" y="36599"/>
                      </a:lnTo>
                      <a:cubicBezTo>
                        <a:pt x="239630" y="16410"/>
                        <a:pt x="255992" y="0"/>
                        <a:pt x="2762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7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4BB74285-05AB-45BF-B2ED-69A2B7A4A2D5}"/>
                    </a:ext>
                  </a:extLst>
                </p:cNvPr>
                <p:cNvSpPr/>
                <p:nvPr/>
              </p:nvSpPr>
              <p:spPr>
                <a:xfrm>
                  <a:off x="3230213" y="1618491"/>
                  <a:ext cx="1073194" cy="1343366"/>
                </a:xfrm>
                <a:custGeom>
                  <a:avLst/>
                  <a:gdLst>
                    <a:gd name="connsiteX0" fmla="*/ 1073082 w 1073194"/>
                    <a:gd name="connsiteY0" fmla="*/ 350395 h 1343366"/>
                    <a:gd name="connsiteX1" fmla="*/ 981513 w 1073194"/>
                    <a:gd name="connsiteY1" fmla="*/ 164196 h 1343366"/>
                    <a:gd name="connsiteX2" fmla="*/ 834688 w 1073194"/>
                    <a:gd name="connsiteY2" fmla="*/ 82244 h 1343366"/>
                    <a:gd name="connsiteX3" fmla="*/ 814356 w 1073194"/>
                    <a:gd name="connsiteY3" fmla="*/ 52630 h 1343366"/>
                    <a:gd name="connsiteX4" fmla="*/ 814738 w 1073194"/>
                    <a:gd name="connsiteY4" fmla="*/ 148 h 1343366"/>
                    <a:gd name="connsiteX5" fmla="*/ 257961 w 1073194"/>
                    <a:gd name="connsiteY5" fmla="*/ 2588 h 1343366"/>
                    <a:gd name="connsiteX6" fmla="*/ 198207 w 1073194"/>
                    <a:gd name="connsiteY6" fmla="*/ 97840 h 1343366"/>
                    <a:gd name="connsiteX7" fmla="*/ 36982 w 1073194"/>
                    <a:gd name="connsiteY7" fmla="*/ 219070 h 1343366"/>
                    <a:gd name="connsiteX8" fmla="*/ 0 w 1073194"/>
                    <a:gd name="connsiteY8" fmla="*/ 329488 h 1343366"/>
                    <a:gd name="connsiteX9" fmla="*/ 96 w 1073194"/>
                    <a:gd name="connsiteY9" fmla="*/ 1250912 h 1343366"/>
                    <a:gd name="connsiteX10" fmla="*/ 11099 w 1073194"/>
                    <a:gd name="connsiteY10" fmla="*/ 1283253 h 1343366"/>
                    <a:gd name="connsiteX11" fmla="*/ 135917 w 1073194"/>
                    <a:gd name="connsiteY11" fmla="*/ 1343342 h 1343366"/>
                    <a:gd name="connsiteX12" fmla="*/ 987206 w 1073194"/>
                    <a:gd name="connsiteY12" fmla="*/ 1342002 h 1343366"/>
                    <a:gd name="connsiteX13" fmla="*/ 1024140 w 1073194"/>
                    <a:gd name="connsiteY13" fmla="*/ 1326263 h 1343366"/>
                    <a:gd name="connsiteX14" fmla="*/ 1073177 w 1073194"/>
                    <a:gd name="connsiteY14" fmla="*/ 1195417 h 1343366"/>
                    <a:gd name="connsiteX15" fmla="*/ 1073082 w 1073194"/>
                    <a:gd name="connsiteY15" fmla="*/ 350395 h 1343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3194" h="1343366">
                      <a:moveTo>
                        <a:pt x="1073082" y="350395"/>
                      </a:moveTo>
                      <a:cubicBezTo>
                        <a:pt x="1073847" y="269973"/>
                        <a:pt x="1041028" y="211846"/>
                        <a:pt x="981513" y="164196"/>
                      </a:cubicBezTo>
                      <a:cubicBezTo>
                        <a:pt x="937212" y="128746"/>
                        <a:pt x="887936" y="101763"/>
                        <a:pt x="834688" y="82244"/>
                      </a:cubicBezTo>
                      <a:cubicBezTo>
                        <a:pt x="819857" y="76790"/>
                        <a:pt x="813016" y="69040"/>
                        <a:pt x="814356" y="52630"/>
                      </a:cubicBezTo>
                      <a:cubicBezTo>
                        <a:pt x="815791" y="35216"/>
                        <a:pt x="814547" y="17658"/>
                        <a:pt x="814738" y="148"/>
                      </a:cubicBezTo>
                      <a:cubicBezTo>
                        <a:pt x="771873" y="-809"/>
                        <a:pt x="316662" y="3210"/>
                        <a:pt x="257961" y="2588"/>
                      </a:cubicBezTo>
                      <a:cubicBezTo>
                        <a:pt x="263941" y="52247"/>
                        <a:pt x="261549" y="71814"/>
                        <a:pt x="198207" y="97840"/>
                      </a:cubicBezTo>
                      <a:cubicBezTo>
                        <a:pt x="135726" y="123531"/>
                        <a:pt x="78890" y="163574"/>
                        <a:pt x="36982" y="219070"/>
                      </a:cubicBezTo>
                      <a:cubicBezTo>
                        <a:pt x="12343" y="251698"/>
                        <a:pt x="-48" y="287866"/>
                        <a:pt x="0" y="329488"/>
                      </a:cubicBezTo>
                      <a:cubicBezTo>
                        <a:pt x="574" y="636629"/>
                        <a:pt x="383" y="943771"/>
                        <a:pt x="96" y="1250912"/>
                      </a:cubicBezTo>
                      <a:cubicBezTo>
                        <a:pt x="96" y="1263495"/>
                        <a:pt x="4402" y="1272776"/>
                        <a:pt x="11099" y="1283253"/>
                      </a:cubicBezTo>
                      <a:cubicBezTo>
                        <a:pt x="40713" y="1329277"/>
                        <a:pt x="79417" y="1344060"/>
                        <a:pt x="135917" y="1343342"/>
                      </a:cubicBezTo>
                      <a:cubicBezTo>
                        <a:pt x="419617" y="1339802"/>
                        <a:pt x="703412" y="1341620"/>
                        <a:pt x="987206" y="1342002"/>
                      </a:cubicBezTo>
                      <a:cubicBezTo>
                        <a:pt x="1002707" y="1342002"/>
                        <a:pt x="1012562" y="1336644"/>
                        <a:pt x="1024140" y="1326263"/>
                      </a:cubicBezTo>
                      <a:cubicBezTo>
                        <a:pt x="1063992" y="1290621"/>
                        <a:pt x="1073656" y="1248138"/>
                        <a:pt x="1073177" y="1195417"/>
                      </a:cubicBezTo>
                      <a:cubicBezTo>
                        <a:pt x="1070690" y="913727"/>
                        <a:pt x="1070403" y="632037"/>
                        <a:pt x="1073082" y="3503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B5637D6-5654-4072-9D39-00F8314F26CA}"/>
                  </a:ext>
                </a:extLst>
              </p:cNvPr>
              <p:cNvSpPr/>
              <p:nvPr/>
            </p:nvSpPr>
            <p:spPr>
              <a:xfrm>
                <a:off x="6121802" y="2702552"/>
                <a:ext cx="493149" cy="310248"/>
              </a:xfrm>
              <a:custGeom>
                <a:avLst/>
                <a:gdLst>
                  <a:gd name="connsiteX0" fmla="*/ 420549 w 842258"/>
                  <a:gd name="connsiteY0" fmla="*/ 12 h 529878"/>
                  <a:gd name="connsiteX1" fmla="*/ 786297 w 842258"/>
                  <a:gd name="connsiteY1" fmla="*/ 60 h 529878"/>
                  <a:gd name="connsiteX2" fmla="*/ 842223 w 842258"/>
                  <a:gd name="connsiteY2" fmla="*/ 56513 h 529878"/>
                  <a:gd name="connsiteX3" fmla="*/ 842223 w 842258"/>
                  <a:gd name="connsiteY3" fmla="*/ 474120 h 529878"/>
                  <a:gd name="connsiteX4" fmla="*/ 787253 w 842258"/>
                  <a:gd name="connsiteY4" fmla="*/ 529807 h 529878"/>
                  <a:gd name="connsiteX5" fmla="*/ 55807 w 842258"/>
                  <a:gd name="connsiteY5" fmla="*/ 529807 h 529878"/>
                  <a:gd name="connsiteX6" fmla="*/ 72 w 842258"/>
                  <a:gd name="connsiteY6" fmla="*/ 474981 h 529878"/>
                  <a:gd name="connsiteX7" fmla="*/ 72 w 842258"/>
                  <a:gd name="connsiteY7" fmla="*/ 55030 h 529878"/>
                  <a:gd name="connsiteX8" fmla="*/ 54898 w 842258"/>
                  <a:gd name="connsiteY8" fmla="*/ 108 h 529878"/>
                  <a:gd name="connsiteX9" fmla="*/ 420549 w 842258"/>
                  <a:gd name="connsiteY9" fmla="*/ 12 h 529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2258" h="529878">
                    <a:moveTo>
                      <a:pt x="420549" y="12"/>
                    </a:moveTo>
                    <a:cubicBezTo>
                      <a:pt x="542449" y="12"/>
                      <a:pt x="664349" y="-36"/>
                      <a:pt x="786297" y="60"/>
                    </a:cubicBezTo>
                    <a:cubicBezTo>
                      <a:pt x="826531" y="108"/>
                      <a:pt x="842223" y="15991"/>
                      <a:pt x="842223" y="56513"/>
                    </a:cubicBezTo>
                    <a:cubicBezTo>
                      <a:pt x="842271" y="195731"/>
                      <a:pt x="842271" y="334901"/>
                      <a:pt x="842223" y="474120"/>
                    </a:cubicBezTo>
                    <a:cubicBezTo>
                      <a:pt x="842223" y="511532"/>
                      <a:pt x="824426" y="529807"/>
                      <a:pt x="787253" y="529807"/>
                    </a:cubicBezTo>
                    <a:cubicBezTo>
                      <a:pt x="543454" y="529903"/>
                      <a:pt x="299607" y="529903"/>
                      <a:pt x="55807" y="529807"/>
                    </a:cubicBezTo>
                    <a:cubicBezTo>
                      <a:pt x="17917" y="529807"/>
                      <a:pt x="120" y="512202"/>
                      <a:pt x="72" y="474981"/>
                    </a:cubicBezTo>
                    <a:cubicBezTo>
                      <a:pt x="-24" y="334997"/>
                      <a:pt x="-24" y="195013"/>
                      <a:pt x="72" y="55030"/>
                    </a:cubicBezTo>
                    <a:cubicBezTo>
                      <a:pt x="120" y="15943"/>
                      <a:pt x="15955" y="108"/>
                      <a:pt x="54898" y="108"/>
                    </a:cubicBezTo>
                    <a:cubicBezTo>
                      <a:pt x="176702" y="-36"/>
                      <a:pt x="298650" y="12"/>
                      <a:pt x="420549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155EA9C3-BC18-4FB9-85E4-4A94EA2EDB35}"/>
                </a:ext>
              </a:extLst>
            </p:cNvPr>
            <p:cNvGrpSpPr/>
            <p:nvPr/>
          </p:nvGrpSpPr>
          <p:grpSpPr>
            <a:xfrm>
              <a:off x="1182876" y="2356440"/>
              <a:ext cx="635947" cy="857949"/>
              <a:chOff x="1856859" y="1518875"/>
              <a:chExt cx="1086145" cy="1465307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ED76092-C80F-452D-83C7-1D65F11958FB}"/>
                  </a:ext>
                </a:extLst>
              </p:cNvPr>
              <p:cNvSpPr/>
              <p:nvPr/>
            </p:nvSpPr>
            <p:spPr>
              <a:xfrm>
                <a:off x="1856859" y="1518875"/>
                <a:ext cx="1086145" cy="1465307"/>
              </a:xfrm>
              <a:custGeom>
                <a:avLst/>
                <a:gdLst>
                  <a:gd name="connsiteX0" fmla="*/ 62788 w 1086145"/>
                  <a:gd name="connsiteY0" fmla="*/ 364710 h 1465307"/>
                  <a:gd name="connsiteX1" fmla="*/ 40159 w 1086145"/>
                  <a:gd name="connsiteY1" fmla="*/ 317395 h 1465307"/>
                  <a:gd name="connsiteX2" fmla="*/ 259 w 1086145"/>
                  <a:gd name="connsiteY2" fmla="*/ 270749 h 1465307"/>
                  <a:gd name="connsiteX3" fmla="*/ 355 w 1086145"/>
                  <a:gd name="connsiteY3" fmla="*/ 51157 h 1465307"/>
                  <a:gd name="connsiteX4" fmla="*/ 49249 w 1086145"/>
                  <a:gd name="connsiteY4" fmla="*/ 254 h 1465307"/>
                  <a:gd name="connsiteX5" fmla="*/ 1019950 w 1086145"/>
                  <a:gd name="connsiteY5" fmla="*/ 158 h 1465307"/>
                  <a:gd name="connsiteX6" fmla="*/ 1086115 w 1086145"/>
                  <a:gd name="connsiteY6" fmla="*/ 66754 h 1465307"/>
                  <a:gd name="connsiteX7" fmla="*/ 1086067 w 1086145"/>
                  <a:gd name="connsiteY7" fmla="*/ 264865 h 1465307"/>
                  <a:gd name="connsiteX8" fmla="*/ 1033633 w 1086145"/>
                  <a:gd name="connsiteY8" fmla="*/ 320026 h 1465307"/>
                  <a:gd name="connsiteX9" fmla="*/ 1023538 w 1086145"/>
                  <a:gd name="connsiteY9" fmla="*/ 365140 h 1465307"/>
                  <a:gd name="connsiteX10" fmla="*/ 1023586 w 1086145"/>
                  <a:gd name="connsiteY10" fmla="*/ 1357992 h 1465307"/>
                  <a:gd name="connsiteX11" fmla="*/ 916278 w 1086145"/>
                  <a:gd name="connsiteY11" fmla="*/ 1465252 h 1465307"/>
                  <a:gd name="connsiteX12" fmla="*/ 170288 w 1086145"/>
                  <a:gd name="connsiteY12" fmla="*/ 1465252 h 1465307"/>
                  <a:gd name="connsiteX13" fmla="*/ 62692 w 1086145"/>
                  <a:gd name="connsiteY13" fmla="*/ 1357561 h 1465307"/>
                  <a:gd name="connsiteX14" fmla="*/ 62788 w 1086145"/>
                  <a:gd name="connsiteY14" fmla="*/ 364710 h 146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6145" h="1465307">
                    <a:moveTo>
                      <a:pt x="62788" y="364710"/>
                    </a:moveTo>
                    <a:cubicBezTo>
                      <a:pt x="63075" y="334474"/>
                      <a:pt x="68146" y="320074"/>
                      <a:pt x="40159" y="317395"/>
                    </a:cubicBezTo>
                    <a:cubicBezTo>
                      <a:pt x="5378" y="315433"/>
                      <a:pt x="355" y="292661"/>
                      <a:pt x="259" y="270749"/>
                    </a:cubicBezTo>
                    <a:cubicBezTo>
                      <a:pt x="20" y="197552"/>
                      <a:pt x="-219" y="124355"/>
                      <a:pt x="355" y="51157"/>
                    </a:cubicBezTo>
                    <a:cubicBezTo>
                      <a:pt x="594" y="21065"/>
                      <a:pt x="19396" y="2407"/>
                      <a:pt x="49249" y="254"/>
                    </a:cubicBezTo>
                    <a:cubicBezTo>
                      <a:pt x="55612" y="-224"/>
                      <a:pt x="702762" y="111"/>
                      <a:pt x="1019950" y="158"/>
                    </a:cubicBezTo>
                    <a:cubicBezTo>
                      <a:pt x="1072289" y="158"/>
                      <a:pt x="1086115" y="14128"/>
                      <a:pt x="1086115" y="66754"/>
                    </a:cubicBezTo>
                    <a:cubicBezTo>
                      <a:pt x="1086115" y="132775"/>
                      <a:pt x="1086210" y="198796"/>
                      <a:pt x="1086067" y="264865"/>
                    </a:cubicBezTo>
                    <a:cubicBezTo>
                      <a:pt x="1086019" y="302659"/>
                      <a:pt x="1071714" y="317921"/>
                      <a:pt x="1033633" y="320026"/>
                    </a:cubicBezTo>
                    <a:cubicBezTo>
                      <a:pt x="1023155" y="320600"/>
                      <a:pt x="1023155" y="320600"/>
                      <a:pt x="1023538" y="365140"/>
                    </a:cubicBezTo>
                    <a:cubicBezTo>
                      <a:pt x="1023586" y="696107"/>
                      <a:pt x="1023634" y="1027073"/>
                      <a:pt x="1023586" y="1357992"/>
                    </a:cubicBezTo>
                    <a:cubicBezTo>
                      <a:pt x="1023586" y="1427888"/>
                      <a:pt x="986270" y="1465204"/>
                      <a:pt x="916278" y="1465252"/>
                    </a:cubicBezTo>
                    <a:cubicBezTo>
                      <a:pt x="667598" y="1465300"/>
                      <a:pt x="418967" y="1465348"/>
                      <a:pt x="170288" y="1465252"/>
                    </a:cubicBezTo>
                    <a:cubicBezTo>
                      <a:pt x="100822" y="1465252"/>
                      <a:pt x="62692" y="1427027"/>
                      <a:pt x="62692" y="1357561"/>
                    </a:cubicBezTo>
                    <a:cubicBezTo>
                      <a:pt x="62692" y="1192126"/>
                      <a:pt x="62740" y="371073"/>
                      <a:pt x="62788" y="364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EE8E742-18AC-4E7C-AC69-A874BC4FC594}"/>
                  </a:ext>
                </a:extLst>
              </p:cNvPr>
              <p:cNvSpPr/>
              <p:nvPr/>
            </p:nvSpPr>
            <p:spPr>
              <a:xfrm>
                <a:off x="1907061" y="1546462"/>
                <a:ext cx="985864" cy="1418313"/>
              </a:xfrm>
              <a:custGeom>
                <a:avLst/>
                <a:gdLst>
                  <a:gd name="connsiteX0" fmla="*/ 72196 w 985864"/>
                  <a:gd name="connsiteY0" fmla="*/ 292534 h 1418313"/>
                  <a:gd name="connsiteX1" fmla="*/ 920806 w 985864"/>
                  <a:gd name="connsiteY1" fmla="*/ 292534 h 1418313"/>
                  <a:gd name="connsiteX2" fmla="*/ 954104 w 985864"/>
                  <a:gd name="connsiteY2" fmla="*/ 329037 h 1418313"/>
                  <a:gd name="connsiteX3" fmla="*/ 954104 w 985864"/>
                  <a:gd name="connsiteY3" fmla="*/ 1333610 h 1418313"/>
                  <a:gd name="connsiteX4" fmla="*/ 870333 w 985864"/>
                  <a:gd name="connsiteY4" fmla="*/ 1418241 h 1418313"/>
                  <a:gd name="connsiteX5" fmla="*/ 117358 w 985864"/>
                  <a:gd name="connsiteY5" fmla="*/ 1418241 h 1418313"/>
                  <a:gd name="connsiteX6" fmla="*/ 32105 w 985864"/>
                  <a:gd name="connsiteY6" fmla="*/ 1334710 h 1418313"/>
                  <a:gd name="connsiteX7" fmla="*/ 32105 w 985864"/>
                  <a:gd name="connsiteY7" fmla="*/ 332482 h 1418313"/>
                  <a:gd name="connsiteX8" fmla="*/ 72196 w 985864"/>
                  <a:gd name="connsiteY8" fmla="*/ 292534 h 1418313"/>
                  <a:gd name="connsiteX9" fmla="*/ 979889 w 985864"/>
                  <a:gd name="connsiteY9" fmla="*/ 33 h 1418313"/>
                  <a:gd name="connsiteX10" fmla="*/ 985582 w 985864"/>
                  <a:gd name="connsiteY10" fmla="*/ 16059 h 1418313"/>
                  <a:gd name="connsiteX11" fmla="*/ 985630 w 985864"/>
                  <a:gd name="connsiteY11" fmla="*/ 132792 h 1418313"/>
                  <a:gd name="connsiteX12" fmla="*/ 985534 w 985864"/>
                  <a:gd name="connsiteY12" fmla="*/ 251917 h 1418313"/>
                  <a:gd name="connsiteX13" fmla="*/ 978693 w 985864"/>
                  <a:gd name="connsiteY13" fmla="*/ 266509 h 1418313"/>
                  <a:gd name="connsiteX14" fmla="*/ 973143 w 985864"/>
                  <a:gd name="connsiteY14" fmla="*/ 252922 h 1418313"/>
                  <a:gd name="connsiteX15" fmla="*/ 973191 w 985864"/>
                  <a:gd name="connsiteY15" fmla="*/ 14672 h 1418313"/>
                  <a:gd name="connsiteX16" fmla="*/ 979889 w 985864"/>
                  <a:gd name="connsiteY16" fmla="*/ 33 h 1418313"/>
                  <a:gd name="connsiteX17" fmla="*/ 928651 w 985864"/>
                  <a:gd name="connsiteY17" fmla="*/ 33 h 1418313"/>
                  <a:gd name="connsiteX18" fmla="*/ 934344 w 985864"/>
                  <a:gd name="connsiteY18" fmla="*/ 16059 h 1418313"/>
                  <a:gd name="connsiteX19" fmla="*/ 934392 w 985864"/>
                  <a:gd name="connsiteY19" fmla="*/ 132792 h 1418313"/>
                  <a:gd name="connsiteX20" fmla="*/ 934296 w 985864"/>
                  <a:gd name="connsiteY20" fmla="*/ 251917 h 1418313"/>
                  <a:gd name="connsiteX21" fmla="*/ 927455 w 985864"/>
                  <a:gd name="connsiteY21" fmla="*/ 266509 h 1418313"/>
                  <a:gd name="connsiteX22" fmla="*/ 921905 w 985864"/>
                  <a:gd name="connsiteY22" fmla="*/ 252922 h 1418313"/>
                  <a:gd name="connsiteX23" fmla="*/ 921953 w 985864"/>
                  <a:gd name="connsiteY23" fmla="*/ 14672 h 1418313"/>
                  <a:gd name="connsiteX24" fmla="*/ 928651 w 985864"/>
                  <a:gd name="connsiteY24" fmla="*/ 33 h 1418313"/>
                  <a:gd name="connsiteX25" fmla="*/ 877460 w 985864"/>
                  <a:gd name="connsiteY25" fmla="*/ 33 h 1418313"/>
                  <a:gd name="connsiteX26" fmla="*/ 883153 w 985864"/>
                  <a:gd name="connsiteY26" fmla="*/ 16059 h 1418313"/>
                  <a:gd name="connsiteX27" fmla="*/ 883201 w 985864"/>
                  <a:gd name="connsiteY27" fmla="*/ 132792 h 1418313"/>
                  <a:gd name="connsiteX28" fmla="*/ 883105 w 985864"/>
                  <a:gd name="connsiteY28" fmla="*/ 251917 h 1418313"/>
                  <a:gd name="connsiteX29" fmla="*/ 876264 w 985864"/>
                  <a:gd name="connsiteY29" fmla="*/ 266509 h 1418313"/>
                  <a:gd name="connsiteX30" fmla="*/ 870714 w 985864"/>
                  <a:gd name="connsiteY30" fmla="*/ 252922 h 1418313"/>
                  <a:gd name="connsiteX31" fmla="*/ 870762 w 985864"/>
                  <a:gd name="connsiteY31" fmla="*/ 14672 h 1418313"/>
                  <a:gd name="connsiteX32" fmla="*/ 877460 w 985864"/>
                  <a:gd name="connsiteY32" fmla="*/ 33 h 1418313"/>
                  <a:gd name="connsiteX33" fmla="*/ 826270 w 985864"/>
                  <a:gd name="connsiteY33" fmla="*/ 33 h 1418313"/>
                  <a:gd name="connsiteX34" fmla="*/ 831963 w 985864"/>
                  <a:gd name="connsiteY34" fmla="*/ 16059 h 1418313"/>
                  <a:gd name="connsiteX35" fmla="*/ 832011 w 985864"/>
                  <a:gd name="connsiteY35" fmla="*/ 132792 h 1418313"/>
                  <a:gd name="connsiteX36" fmla="*/ 831915 w 985864"/>
                  <a:gd name="connsiteY36" fmla="*/ 251917 h 1418313"/>
                  <a:gd name="connsiteX37" fmla="*/ 825074 w 985864"/>
                  <a:gd name="connsiteY37" fmla="*/ 266509 h 1418313"/>
                  <a:gd name="connsiteX38" fmla="*/ 819524 w 985864"/>
                  <a:gd name="connsiteY38" fmla="*/ 252922 h 1418313"/>
                  <a:gd name="connsiteX39" fmla="*/ 819572 w 985864"/>
                  <a:gd name="connsiteY39" fmla="*/ 14672 h 1418313"/>
                  <a:gd name="connsiteX40" fmla="*/ 826270 w 985864"/>
                  <a:gd name="connsiteY40" fmla="*/ 33 h 1418313"/>
                  <a:gd name="connsiteX41" fmla="*/ 775032 w 985864"/>
                  <a:gd name="connsiteY41" fmla="*/ 33 h 1418313"/>
                  <a:gd name="connsiteX42" fmla="*/ 780725 w 985864"/>
                  <a:gd name="connsiteY42" fmla="*/ 16059 h 1418313"/>
                  <a:gd name="connsiteX43" fmla="*/ 780773 w 985864"/>
                  <a:gd name="connsiteY43" fmla="*/ 132792 h 1418313"/>
                  <a:gd name="connsiteX44" fmla="*/ 780677 w 985864"/>
                  <a:gd name="connsiteY44" fmla="*/ 251917 h 1418313"/>
                  <a:gd name="connsiteX45" fmla="*/ 773836 w 985864"/>
                  <a:gd name="connsiteY45" fmla="*/ 266509 h 1418313"/>
                  <a:gd name="connsiteX46" fmla="*/ 768286 w 985864"/>
                  <a:gd name="connsiteY46" fmla="*/ 252922 h 1418313"/>
                  <a:gd name="connsiteX47" fmla="*/ 768334 w 985864"/>
                  <a:gd name="connsiteY47" fmla="*/ 14672 h 1418313"/>
                  <a:gd name="connsiteX48" fmla="*/ 775032 w 985864"/>
                  <a:gd name="connsiteY48" fmla="*/ 33 h 1418313"/>
                  <a:gd name="connsiteX49" fmla="*/ 723842 w 985864"/>
                  <a:gd name="connsiteY49" fmla="*/ 33 h 1418313"/>
                  <a:gd name="connsiteX50" fmla="*/ 729535 w 985864"/>
                  <a:gd name="connsiteY50" fmla="*/ 16059 h 1418313"/>
                  <a:gd name="connsiteX51" fmla="*/ 729583 w 985864"/>
                  <a:gd name="connsiteY51" fmla="*/ 132792 h 1418313"/>
                  <a:gd name="connsiteX52" fmla="*/ 729487 w 985864"/>
                  <a:gd name="connsiteY52" fmla="*/ 251917 h 1418313"/>
                  <a:gd name="connsiteX53" fmla="*/ 722646 w 985864"/>
                  <a:gd name="connsiteY53" fmla="*/ 266509 h 1418313"/>
                  <a:gd name="connsiteX54" fmla="*/ 717096 w 985864"/>
                  <a:gd name="connsiteY54" fmla="*/ 252922 h 1418313"/>
                  <a:gd name="connsiteX55" fmla="*/ 717144 w 985864"/>
                  <a:gd name="connsiteY55" fmla="*/ 14672 h 1418313"/>
                  <a:gd name="connsiteX56" fmla="*/ 723842 w 985864"/>
                  <a:gd name="connsiteY56" fmla="*/ 33 h 1418313"/>
                  <a:gd name="connsiteX57" fmla="*/ 672652 w 985864"/>
                  <a:gd name="connsiteY57" fmla="*/ 33 h 1418313"/>
                  <a:gd name="connsiteX58" fmla="*/ 678345 w 985864"/>
                  <a:gd name="connsiteY58" fmla="*/ 16059 h 1418313"/>
                  <a:gd name="connsiteX59" fmla="*/ 678393 w 985864"/>
                  <a:gd name="connsiteY59" fmla="*/ 132792 h 1418313"/>
                  <a:gd name="connsiteX60" fmla="*/ 678297 w 985864"/>
                  <a:gd name="connsiteY60" fmla="*/ 251917 h 1418313"/>
                  <a:gd name="connsiteX61" fmla="*/ 671456 w 985864"/>
                  <a:gd name="connsiteY61" fmla="*/ 266509 h 1418313"/>
                  <a:gd name="connsiteX62" fmla="*/ 665906 w 985864"/>
                  <a:gd name="connsiteY62" fmla="*/ 252922 h 1418313"/>
                  <a:gd name="connsiteX63" fmla="*/ 665954 w 985864"/>
                  <a:gd name="connsiteY63" fmla="*/ 14672 h 1418313"/>
                  <a:gd name="connsiteX64" fmla="*/ 672652 w 985864"/>
                  <a:gd name="connsiteY64" fmla="*/ 33 h 1418313"/>
                  <a:gd name="connsiteX65" fmla="*/ 621414 w 985864"/>
                  <a:gd name="connsiteY65" fmla="*/ 33 h 1418313"/>
                  <a:gd name="connsiteX66" fmla="*/ 627107 w 985864"/>
                  <a:gd name="connsiteY66" fmla="*/ 16059 h 1418313"/>
                  <a:gd name="connsiteX67" fmla="*/ 627155 w 985864"/>
                  <a:gd name="connsiteY67" fmla="*/ 132792 h 1418313"/>
                  <a:gd name="connsiteX68" fmla="*/ 627059 w 985864"/>
                  <a:gd name="connsiteY68" fmla="*/ 251917 h 1418313"/>
                  <a:gd name="connsiteX69" fmla="*/ 620218 w 985864"/>
                  <a:gd name="connsiteY69" fmla="*/ 266509 h 1418313"/>
                  <a:gd name="connsiteX70" fmla="*/ 614668 w 985864"/>
                  <a:gd name="connsiteY70" fmla="*/ 252922 h 1418313"/>
                  <a:gd name="connsiteX71" fmla="*/ 614716 w 985864"/>
                  <a:gd name="connsiteY71" fmla="*/ 14672 h 1418313"/>
                  <a:gd name="connsiteX72" fmla="*/ 621414 w 985864"/>
                  <a:gd name="connsiteY72" fmla="*/ 33 h 1418313"/>
                  <a:gd name="connsiteX73" fmla="*/ 570223 w 985864"/>
                  <a:gd name="connsiteY73" fmla="*/ 33 h 1418313"/>
                  <a:gd name="connsiteX74" fmla="*/ 575916 w 985864"/>
                  <a:gd name="connsiteY74" fmla="*/ 16059 h 1418313"/>
                  <a:gd name="connsiteX75" fmla="*/ 575964 w 985864"/>
                  <a:gd name="connsiteY75" fmla="*/ 132792 h 1418313"/>
                  <a:gd name="connsiteX76" fmla="*/ 575868 w 985864"/>
                  <a:gd name="connsiteY76" fmla="*/ 251917 h 1418313"/>
                  <a:gd name="connsiteX77" fmla="*/ 569027 w 985864"/>
                  <a:gd name="connsiteY77" fmla="*/ 266509 h 1418313"/>
                  <a:gd name="connsiteX78" fmla="*/ 563477 w 985864"/>
                  <a:gd name="connsiteY78" fmla="*/ 252922 h 1418313"/>
                  <a:gd name="connsiteX79" fmla="*/ 563525 w 985864"/>
                  <a:gd name="connsiteY79" fmla="*/ 14672 h 1418313"/>
                  <a:gd name="connsiteX80" fmla="*/ 570223 w 985864"/>
                  <a:gd name="connsiteY80" fmla="*/ 33 h 1418313"/>
                  <a:gd name="connsiteX81" fmla="*/ 518985 w 985864"/>
                  <a:gd name="connsiteY81" fmla="*/ 33 h 1418313"/>
                  <a:gd name="connsiteX82" fmla="*/ 524678 w 985864"/>
                  <a:gd name="connsiteY82" fmla="*/ 16059 h 1418313"/>
                  <a:gd name="connsiteX83" fmla="*/ 524726 w 985864"/>
                  <a:gd name="connsiteY83" fmla="*/ 132792 h 1418313"/>
                  <a:gd name="connsiteX84" fmla="*/ 524630 w 985864"/>
                  <a:gd name="connsiteY84" fmla="*/ 251917 h 1418313"/>
                  <a:gd name="connsiteX85" fmla="*/ 517789 w 985864"/>
                  <a:gd name="connsiteY85" fmla="*/ 266509 h 1418313"/>
                  <a:gd name="connsiteX86" fmla="*/ 512239 w 985864"/>
                  <a:gd name="connsiteY86" fmla="*/ 252922 h 1418313"/>
                  <a:gd name="connsiteX87" fmla="*/ 512287 w 985864"/>
                  <a:gd name="connsiteY87" fmla="*/ 14672 h 1418313"/>
                  <a:gd name="connsiteX88" fmla="*/ 518985 w 985864"/>
                  <a:gd name="connsiteY88" fmla="*/ 33 h 1418313"/>
                  <a:gd name="connsiteX89" fmla="*/ 467795 w 985864"/>
                  <a:gd name="connsiteY89" fmla="*/ 33 h 1418313"/>
                  <a:gd name="connsiteX90" fmla="*/ 473488 w 985864"/>
                  <a:gd name="connsiteY90" fmla="*/ 16059 h 1418313"/>
                  <a:gd name="connsiteX91" fmla="*/ 473536 w 985864"/>
                  <a:gd name="connsiteY91" fmla="*/ 132792 h 1418313"/>
                  <a:gd name="connsiteX92" fmla="*/ 473440 w 985864"/>
                  <a:gd name="connsiteY92" fmla="*/ 251917 h 1418313"/>
                  <a:gd name="connsiteX93" fmla="*/ 466599 w 985864"/>
                  <a:gd name="connsiteY93" fmla="*/ 266509 h 1418313"/>
                  <a:gd name="connsiteX94" fmla="*/ 461049 w 985864"/>
                  <a:gd name="connsiteY94" fmla="*/ 252922 h 1418313"/>
                  <a:gd name="connsiteX95" fmla="*/ 461097 w 985864"/>
                  <a:gd name="connsiteY95" fmla="*/ 14672 h 1418313"/>
                  <a:gd name="connsiteX96" fmla="*/ 467795 w 985864"/>
                  <a:gd name="connsiteY96" fmla="*/ 33 h 1418313"/>
                  <a:gd name="connsiteX97" fmla="*/ 416605 w 985864"/>
                  <a:gd name="connsiteY97" fmla="*/ 33 h 1418313"/>
                  <a:gd name="connsiteX98" fmla="*/ 422298 w 985864"/>
                  <a:gd name="connsiteY98" fmla="*/ 16059 h 1418313"/>
                  <a:gd name="connsiteX99" fmla="*/ 422346 w 985864"/>
                  <a:gd name="connsiteY99" fmla="*/ 132792 h 1418313"/>
                  <a:gd name="connsiteX100" fmla="*/ 422250 w 985864"/>
                  <a:gd name="connsiteY100" fmla="*/ 251917 h 1418313"/>
                  <a:gd name="connsiteX101" fmla="*/ 415409 w 985864"/>
                  <a:gd name="connsiteY101" fmla="*/ 266509 h 1418313"/>
                  <a:gd name="connsiteX102" fmla="*/ 409859 w 985864"/>
                  <a:gd name="connsiteY102" fmla="*/ 252922 h 1418313"/>
                  <a:gd name="connsiteX103" fmla="*/ 409907 w 985864"/>
                  <a:gd name="connsiteY103" fmla="*/ 14672 h 1418313"/>
                  <a:gd name="connsiteX104" fmla="*/ 416605 w 985864"/>
                  <a:gd name="connsiteY104" fmla="*/ 33 h 1418313"/>
                  <a:gd name="connsiteX105" fmla="*/ 365367 w 985864"/>
                  <a:gd name="connsiteY105" fmla="*/ 33 h 1418313"/>
                  <a:gd name="connsiteX106" fmla="*/ 371060 w 985864"/>
                  <a:gd name="connsiteY106" fmla="*/ 16059 h 1418313"/>
                  <a:gd name="connsiteX107" fmla="*/ 371108 w 985864"/>
                  <a:gd name="connsiteY107" fmla="*/ 132792 h 1418313"/>
                  <a:gd name="connsiteX108" fmla="*/ 371012 w 985864"/>
                  <a:gd name="connsiteY108" fmla="*/ 251917 h 1418313"/>
                  <a:gd name="connsiteX109" fmla="*/ 364171 w 985864"/>
                  <a:gd name="connsiteY109" fmla="*/ 266509 h 1418313"/>
                  <a:gd name="connsiteX110" fmla="*/ 358621 w 985864"/>
                  <a:gd name="connsiteY110" fmla="*/ 252922 h 1418313"/>
                  <a:gd name="connsiteX111" fmla="*/ 358669 w 985864"/>
                  <a:gd name="connsiteY111" fmla="*/ 14672 h 1418313"/>
                  <a:gd name="connsiteX112" fmla="*/ 365367 w 985864"/>
                  <a:gd name="connsiteY112" fmla="*/ 33 h 1418313"/>
                  <a:gd name="connsiteX113" fmla="*/ 314176 w 985864"/>
                  <a:gd name="connsiteY113" fmla="*/ 33 h 1418313"/>
                  <a:gd name="connsiteX114" fmla="*/ 319869 w 985864"/>
                  <a:gd name="connsiteY114" fmla="*/ 16059 h 1418313"/>
                  <a:gd name="connsiteX115" fmla="*/ 319917 w 985864"/>
                  <a:gd name="connsiteY115" fmla="*/ 132792 h 1418313"/>
                  <a:gd name="connsiteX116" fmla="*/ 319821 w 985864"/>
                  <a:gd name="connsiteY116" fmla="*/ 251917 h 1418313"/>
                  <a:gd name="connsiteX117" fmla="*/ 312980 w 985864"/>
                  <a:gd name="connsiteY117" fmla="*/ 266509 h 1418313"/>
                  <a:gd name="connsiteX118" fmla="*/ 307430 w 985864"/>
                  <a:gd name="connsiteY118" fmla="*/ 252922 h 1418313"/>
                  <a:gd name="connsiteX119" fmla="*/ 307478 w 985864"/>
                  <a:gd name="connsiteY119" fmla="*/ 14672 h 1418313"/>
                  <a:gd name="connsiteX120" fmla="*/ 314176 w 985864"/>
                  <a:gd name="connsiteY120" fmla="*/ 33 h 1418313"/>
                  <a:gd name="connsiteX121" fmla="*/ 262986 w 985864"/>
                  <a:gd name="connsiteY121" fmla="*/ 33 h 1418313"/>
                  <a:gd name="connsiteX122" fmla="*/ 268679 w 985864"/>
                  <a:gd name="connsiteY122" fmla="*/ 16059 h 1418313"/>
                  <a:gd name="connsiteX123" fmla="*/ 268727 w 985864"/>
                  <a:gd name="connsiteY123" fmla="*/ 132792 h 1418313"/>
                  <a:gd name="connsiteX124" fmla="*/ 268631 w 985864"/>
                  <a:gd name="connsiteY124" fmla="*/ 251917 h 1418313"/>
                  <a:gd name="connsiteX125" fmla="*/ 261790 w 985864"/>
                  <a:gd name="connsiteY125" fmla="*/ 266509 h 1418313"/>
                  <a:gd name="connsiteX126" fmla="*/ 256240 w 985864"/>
                  <a:gd name="connsiteY126" fmla="*/ 252922 h 1418313"/>
                  <a:gd name="connsiteX127" fmla="*/ 256288 w 985864"/>
                  <a:gd name="connsiteY127" fmla="*/ 14672 h 1418313"/>
                  <a:gd name="connsiteX128" fmla="*/ 262986 w 985864"/>
                  <a:gd name="connsiteY128" fmla="*/ 33 h 1418313"/>
                  <a:gd name="connsiteX129" fmla="*/ 211748 w 985864"/>
                  <a:gd name="connsiteY129" fmla="*/ 33 h 1418313"/>
                  <a:gd name="connsiteX130" fmla="*/ 217441 w 985864"/>
                  <a:gd name="connsiteY130" fmla="*/ 16059 h 1418313"/>
                  <a:gd name="connsiteX131" fmla="*/ 217489 w 985864"/>
                  <a:gd name="connsiteY131" fmla="*/ 132792 h 1418313"/>
                  <a:gd name="connsiteX132" fmla="*/ 217393 w 985864"/>
                  <a:gd name="connsiteY132" fmla="*/ 251917 h 1418313"/>
                  <a:gd name="connsiteX133" fmla="*/ 210552 w 985864"/>
                  <a:gd name="connsiteY133" fmla="*/ 266509 h 1418313"/>
                  <a:gd name="connsiteX134" fmla="*/ 205002 w 985864"/>
                  <a:gd name="connsiteY134" fmla="*/ 252922 h 1418313"/>
                  <a:gd name="connsiteX135" fmla="*/ 205050 w 985864"/>
                  <a:gd name="connsiteY135" fmla="*/ 14672 h 1418313"/>
                  <a:gd name="connsiteX136" fmla="*/ 211748 w 985864"/>
                  <a:gd name="connsiteY136" fmla="*/ 33 h 1418313"/>
                  <a:gd name="connsiteX137" fmla="*/ 160558 w 985864"/>
                  <a:gd name="connsiteY137" fmla="*/ 33 h 1418313"/>
                  <a:gd name="connsiteX138" fmla="*/ 166251 w 985864"/>
                  <a:gd name="connsiteY138" fmla="*/ 16059 h 1418313"/>
                  <a:gd name="connsiteX139" fmla="*/ 166299 w 985864"/>
                  <a:gd name="connsiteY139" fmla="*/ 132792 h 1418313"/>
                  <a:gd name="connsiteX140" fmla="*/ 166203 w 985864"/>
                  <a:gd name="connsiteY140" fmla="*/ 251917 h 1418313"/>
                  <a:gd name="connsiteX141" fmla="*/ 159362 w 985864"/>
                  <a:gd name="connsiteY141" fmla="*/ 266509 h 1418313"/>
                  <a:gd name="connsiteX142" fmla="*/ 153812 w 985864"/>
                  <a:gd name="connsiteY142" fmla="*/ 252922 h 1418313"/>
                  <a:gd name="connsiteX143" fmla="*/ 153860 w 985864"/>
                  <a:gd name="connsiteY143" fmla="*/ 14672 h 1418313"/>
                  <a:gd name="connsiteX144" fmla="*/ 160558 w 985864"/>
                  <a:gd name="connsiteY144" fmla="*/ 33 h 1418313"/>
                  <a:gd name="connsiteX145" fmla="*/ 109368 w 985864"/>
                  <a:gd name="connsiteY145" fmla="*/ 33 h 1418313"/>
                  <a:gd name="connsiteX146" fmla="*/ 115061 w 985864"/>
                  <a:gd name="connsiteY146" fmla="*/ 16059 h 1418313"/>
                  <a:gd name="connsiteX147" fmla="*/ 115109 w 985864"/>
                  <a:gd name="connsiteY147" fmla="*/ 132792 h 1418313"/>
                  <a:gd name="connsiteX148" fmla="*/ 115013 w 985864"/>
                  <a:gd name="connsiteY148" fmla="*/ 251917 h 1418313"/>
                  <a:gd name="connsiteX149" fmla="*/ 108172 w 985864"/>
                  <a:gd name="connsiteY149" fmla="*/ 266509 h 1418313"/>
                  <a:gd name="connsiteX150" fmla="*/ 102622 w 985864"/>
                  <a:gd name="connsiteY150" fmla="*/ 252922 h 1418313"/>
                  <a:gd name="connsiteX151" fmla="*/ 102670 w 985864"/>
                  <a:gd name="connsiteY151" fmla="*/ 14672 h 1418313"/>
                  <a:gd name="connsiteX152" fmla="*/ 109368 w 985864"/>
                  <a:gd name="connsiteY152" fmla="*/ 33 h 1418313"/>
                  <a:gd name="connsiteX153" fmla="*/ 58130 w 985864"/>
                  <a:gd name="connsiteY153" fmla="*/ 33 h 1418313"/>
                  <a:gd name="connsiteX154" fmla="*/ 63823 w 985864"/>
                  <a:gd name="connsiteY154" fmla="*/ 16059 h 1418313"/>
                  <a:gd name="connsiteX155" fmla="*/ 63871 w 985864"/>
                  <a:gd name="connsiteY155" fmla="*/ 132792 h 1418313"/>
                  <a:gd name="connsiteX156" fmla="*/ 63775 w 985864"/>
                  <a:gd name="connsiteY156" fmla="*/ 251917 h 1418313"/>
                  <a:gd name="connsiteX157" fmla="*/ 56934 w 985864"/>
                  <a:gd name="connsiteY157" fmla="*/ 266509 h 1418313"/>
                  <a:gd name="connsiteX158" fmla="*/ 51384 w 985864"/>
                  <a:gd name="connsiteY158" fmla="*/ 252922 h 1418313"/>
                  <a:gd name="connsiteX159" fmla="*/ 51432 w 985864"/>
                  <a:gd name="connsiteY159" fmla="*/ 14672 h 1418313"/>
                  <a:gd name="connsiteX160" fmla="*/ 58130 w 985864"/>
                  <a:gd name="connsiteY160" fmla="*/ 33 h 1418313"/>
                  <a:gd name="connsiteX161" fmla="*/ 6939 w 985864"/>
                  <a:gd name="connsiteY161" fmla="*/ 33 h 1418313"/>
                  <a:gd name="connsiteX162" fmla="*/ 12632 w 985864"/>
                  <a:gd name="connsiteY162" fmla="*/ 16059 h 1418313"/>
                  <a:gd name="connsiteX163" fmla="*/ 12680 w 985864"/>
                  <a:gd name="connsiteY163" fmla="*/ 132792 h 1418313"/>
                  <a:gd name="connsiteX164" fmla="*/ 12584 w 985864"/>
                  <a:gd name="connsiteY164" fmla="*/ 251917 h 1418313"/>
                  <a:gd name="connsiteX165" fmla="*/ 5743 w 985864"/>
                  <a:gd name="connsiteY165" fmla="*/ 266509 h 1418313"/>
                  <a:gd name="connsiteX166" fmla="*/ 193 w 985864"/>
                  <a:gd name="connsiteY166" fmla="*/ 252922 h 1418313"/>
                  <a:gd name="connsiteX167" fmla="*/ 241 w 985864"/>
                  <a:gd name="connsiteY167" fmla="*/ 14672 h 1418313"/>
                  <a:gd name="connsiteX168" fmla="*/ 6939 w 985864"/>
                  <a:gd name="connsiteY168" fmla="*/ 33 h 141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985864" h="1418313">
                    <a:moveTo>
                      <a:pt x="72196" y="292534"/>
                    </a:moveTo>
                    <a:cubicBezTo>
                      <a:pt x="355082" y="292534"/>
                      <a:pt x="637920" y="292534"/>
                      <a:pt x="920806" y="292534"/>
                    </a:cubicBezTo>
                    <a:cubicBezTo>
                      <a:pt x="952142" y="292534"/>
                      <a:pt x="954104" y="294352"/>
                      <a:pt x="954104" y="329037"/>
                    </a:cubicBezTo>
                    <a:cubicBezTo>
                      <a:pt x="954199" y="497630"/>
                      <a:pt x="954151" y="1167361"/>
                      <a:pt x="954104" y="1333610"/>
                    </a:cubicBezTo>
                    <a:cubicBezTo>
                      <a:pt x="954104" y="1387192"/>
                      <a:pt x="923533" y="1418193"/>
                      <a:pt x="870333" y="1418241"/>
                    </a:cubicBezTo>
                    <a:cubicBezTo>
                      <a:pt x="619358" y="1418337"/>
                      <a:pt x="368334" y="1418337"/>
                      <a:pt x="117358" y="1418241"/>
                    </a:cubicBezTo>
                    <a:cubicBezTo>
                      <a:pt x="64063" y="1418241"/>
                      <a:pt x="32105" y="1387431"/>
                      <a:pt x="32105" y="1334710"/>
                    </a:cubicBezTo>
                    <a:cubicBezTo>
                      <a:pt x="31866" y="1000634"/>
                      <a:pt x="31914" y="666558"/>
                      <a:pt x="32105" y="332482"/>
                    </a:cubicBezTo>
                    <a:cubicBezTo>
                      <a:pt x="32105" y="294208"/>
                      <a:pt x="34401" y="292534"/>
                      <a:pt x="72196" y="292534"/>
                    </a:cubicBezTo>
                    <a:close/>
                    <a:moveTo>
                      <a:pt x="979889" y="33"/>
                    </a:moveTo>
                    <a:cubicBezTo>
                      <a:pt x="987783" y="607"/>
                      <a:pt x="985582" y="10031"/>
                      <a:pt x="985582" y="16059"/>
                    </a:cubicBezTo>
                    <a:cubicBezTo>
                      <a:pt x="985678" y="54954"/>
                      <a:pt x="985630" y="93849"/>
                      <a:pt x="985630" y="132792"/>
                    </a:cubicBezTo>
                    <a:cubicBezTo>
                      <a:pt x="985630" y="172501"/>
                      <a:pt x="985725" y="212209"/>
                      <a:pt x="985534" y="251917"/>
                    </a:cubicBezTo>
                    <a:cubicBezTo>
                      <a:pt x="985486" y="257610"/>
                      <a:pt x="988165" y="266748"/>
                      <a:pt x="978693" y="266509"/>
                    </a:cubicBezTo>
                    <a:cubicBezTo>
                      <a:pt x="971421" y="266365"/>
                      <a:pt x="973143" y="258137"/>
                      <a:pt x="973143" y="252922"/>
                    </a:cubicBezTo>
                    <a:cubicBezTo>
                      <a:pt x="973048" y="173505"/>
                      <a:pt x="973048" y="94089"/>
                      <a:pt x="973191" y="14672"/>
                    </a:cubicBezTo>
                    <a:cubicBezTo>
                      <a:pt x="973191" y="8883"/>
                      <a:pt x="970990" y="-637"/>
                      <a:pt x="979889" y="33"/>
                    </a:cubicBezTo>
                    <a:close/>
                    <a:moveTo>
                      <a:pt x="928651" y="33"/>
                    </a:moveTo>
                    <a:cubicBezTo>
                      <a:pt x="936545" y="607"/>
                      <a:pt x="934344" y="10031"/>
                      <a:pt x="934344" y="16059"/>
                    </a:cubicBezTo>
                    <a:cubicBezTo>
                      <a:pt x="934487" y="54954"/>
                      <a:pt x="934392" y="93849"/>
                      <a:pt x="934392" y="132792"/>
                    </a:cubicBezTo>
                    <a:cubicBezTo>
                      <a:pt x="934392" y="172501"/>
                      <a:pt x="934487" y="212209"/>
                      <a:pt x="934296" y="251917"/>
                    </a:cubicBezTo>
                    <a:cubicBezTo>
                      <a:pt x="934248" y="257610"/>
                      <a:pt x="936927" y="266748"/>
                      <a:pt x="927455" y="266509"/>
                    </a:cubicBezTo>
                    <a:cubicBezTo>
                      <a:pt x="920183" y="266365"/>
                      <a:pt x="921905" y="258137"/>
                      <a:pt x="921905" y="252922"/>
                    </a:cubicBezTo>
                    <a:cubicBezTo>
                      <a:pt x="921809" y="173505"/>
                      <a:pt x="921809" y="94089"/>
                      <a:pt x="921953" y="14672"/>
                    </a:cubicBezTo>
                    <a:cubicBezTo>
                      <a:pt x="921953" y="8883"/>
                      <a:pt x="919752" y="-637"/>
                      <a:pt x="928651" y="33"/>
                    </a:cubicBezTo>
                    <a:close/>
                    <a:moveTo>
                      <a:pt x="877460" y="33"/>
                    </a:moveTo>
                    <a:cubicBezTo>
                      <a:pt x="885354" y="607"/>
                      <a:pt x="883153" y="10031"/>
                      <a:pt x="883153" y="16059"/>
                    </a:cubicBezTo>
                    <a:cubicBezTo>
                      <a:pt x="883249" y="54954"/>
                      <a:pt x="883201" y="93849"/>
                      <a:pt x="883201" y="132792"/>
                    </a:cubicBezTo>
                    <a:cubicBezTo>
                      <a:pt x="883201" y="172501"/>
                      <a:pt x="883296" y="212209"/>
                      <a:pt x="883105" y="251917"/>
                    </a:cubicBezTo>
                    <a:cubicBezTo>
                      <a:pt x="883057" y="257610"/>
                      <a:pt x="885736" y="266748"/>
                      <a:pt x="876264" y="266509"/>
                    </a:cubicBezTo>
                    <a:cubicBezTo>
                      <a:pt x="868992" y="266365"/>
                      <a:pt x="870714" y="258137"/>
                      <a:pt x="870714" y="252922"/>
                    </a:cubicBezTo>
                    <a:cubicBezTo>
                      <a:pt x="870619" y="173505"/>
                      <a:pt x="870619" y="94089"/>
                      <a:pt x="870762" y="14672"/>
                    </a:cubicBezTo>
                    <a:cubicBezTo>
                      <a:pt x="870762" y="8883"/>
                      <a:pt x="868561" y="-637"/>
                      <a:pt x="877460" y="33"/>
                    </a:cubicBezTo>
                    <a:close/>
                    <a:moveTo>
                      <a:pt x="826270" y="33"/>
                    </a:moveTo>
                    <a:cubicBezTo>
                      <a:pt x="834164" y="607"/>
                      <a:pt x="831963" y="10031"/>
                      <a:pt x="831963" y="16059"/>
                    </a:cubicBezTo>
                    <a:cubicBezTo>
                      <a:pt x="832059" y="54954"/>
                      <a:pt x="832011" y="93849"/>
                      <a:pt x="832011" y="132792"/>
                    </a:cubicBezTo>
                    <a:cubicBezTo>
                      <a:pt x="832011" y="172501"/>
                      <a:pt x="832106" y="212209"/>
                      <a:pt x="831915" y="251917"/>
                    </a:cubicBezTo>
                    <a:cubicBezTo>
                      <a:pt x="831867" y="257610"/>
                      <a:pt x="834546" y="266748"/>
                      <a:pt x="825074" y="266509"/>
                    </a:cubicBezTo>
                    <a:cubicBezTo>
                      <a:pt x="817802" y="266365"/>
                      <a:pt x="819524" y="258137"/>
                      <a:pt x="819524" y="252922"/>
                    </a:cubicBezTo>
                    <a:cubicBezTo>
                      <a:pt x="819429" y="173505"/>
                      <a:pt x="819429" y="94089"/>
                      <a:pt x="819572" y="14672"/>
                    </a:cubicBezTo>
                    <a:cubicBezTo>
                      <a:pt x="819572" y="8883"/>
                      <a:pt x="817371" y="-637"/>
                      <a:pt x="826270" y="33"/>
                    </a:cubicBezTo>
                    <a:close/>
                    <a:moveTo>
                      <a:pt x="775032" y="33"/>
                    </a:moveTo>
                    <a:cubicBezTo>
                      <a:pt x="782926" y="607"/>
                      <a:pt x="780725" y="10031"/>
                      <a:pt x="780725" y="16059"/>
                    </a:cubicBezTo>
                    <a:cubicBezTo>
                      <a:pt x="780868" y="54954"/>
                      <a:pt x="780773" y="93849"/>
                      <a:pt x="780773" y="132792"/>
                    </a:cubicBezTo>
                    <a:cubicBezTo>
                      <a:pt x="780773" y="172501"/>
                      <a:pt x="780868" y="212209"/>
                      <a:pt x="780677" y="251917"/>
                    </a:cubicBezTo>
                    <a:cubicBezTo>
                      <a:pt x="780629" y="257610"/>
                      <a:pt x="783308" y="266748"/>
                      <a:pt x="773836" y="266509"/>
                    </a:cubicBezTo>
                    <a:cubicBezTo>
                      <a:pt x="766564" y="266365"/>
                      <a:pt x="768286" y="258137"/>
                      <a:pt x="768286" y="252922"/>
                    </a:cubicBezTo>
                    <a:cubicBezTo>
                      <a:pt x="768190" y="173505"/>
                      <a:pt x="768190" y="94089"/>
                      <a:pt x="768334" y="14672"/>
                    </a:cubicBezTo>
                    <a:cubicBezTo>
                      <a:pt x="768334" y="8883"/>
                      <a:pt x="766133" y="-637"/>
                      <a:pt x="775032" y="33"/>
                    </a:cubicBezTo>
                    <a:close/>
                    <a:moveTo>
                      <a:pt x="723842" y="33"/>
                    </a:moveTo>
                    <a:cubicBezTo>
                      <a:pt x="731736" y="607"/>
                      <a:pt x="729535" y="10031"/>
                      <a:pt x="729535" y="16059"/>
                    </a:cubicBezTo>
                    <a:cubicBezTo>
                      <a:pt x="729631" y="54954"/>
                      <a:pt x="729583" y="93849"/>
                      <a:pt x="729583" y="132792"/>
                    </a:cubicBezTo>
                    <a:cubicBezTo>
                      <a:pt x="729583" y="172501"/>
                      <a:pt x="729678" y="212209"/>
                      <a:pt x="729487" y="251917"/>
                    </a:cubicBezTo>
                    <a:cubicBezTo>
                      <a:pt x="729439" y="257610"/>
                      <a:pt x="732118" y="266748"/>
                      <a:pt x="722646" y="266509"/>
                    </a:cubicBezTo>
                    <a:cubicBezTo>
                      <a:pt x="715374" y="266365"/>
                      <a:pt x="717096" y="258137"/>
                      <a:pt x="717096" y="252922"/>
                    </a:cubicBezTo>
                    <a:cubicBezTo>
                      <a:pt x="717001" y="173505"/>
                      <a:pt x="717001" y="94089"/>
                      <a:pt x="717144" y="14672"/>
                    </a:cubicBezTo>
                    <a:cubicBezTo>
                      <a:pt x="717144" y="8883"/>
                      <a:pt x="714943" y="-637"/>
                      <a:pt x="723842" y="33"/>
                    </a:cubicBezTo>
                    <a:close/>
                    <a:moveTo>
                      <a:pt x="672652" y="33"/>
                    </a:moveTo>
                    <a:cubicBezTo>
                      <a:pt x="680546" y="607"/>
                      <a:pt x="678345" y="10031"/>
                      <a:pt x="678345" y="16059"/>
                    </a:cubicBezTo>
                    <a:cubicBezTo>
                      <a:pt x="678441" y="54954"/>
                      <a:pt x="678345" y="93849"/>
                      <a:pt x="678393" y="132792"/>
                    </a:cubicBezTo>
                    <a:cubicBezTo>
                      <a:pt x="678393" y="172501"/>
                      <a:pt x="678488" y="212209"/>
                      <a:pt x="678297" y="251917"/>
                    </a:cubicBezTo>
                    <a:cubicBezTo>
                      <a:pt x="678249" y="257610"/>
                      <a:pt x="680928" y="266748"/>
                      <a:pt x="671456" y="266509"/>
                    </a:cubicBezTo>
                    <a:cubicBezTo>
                      <a:pt x="664184" y="266365"/>
                      <a:pt x="665906" y="258137"/>
                      <a:pt x="665906" y="252922"/>
                    </a:cubicBezTo>
                    <a:cubicBezTo>
                      <a:pt x="665811" y="173505"/>
                      <a:pt x="665811" y="94089"/>
                      <a:pt x="665954" y="14672"/>
                    </a:cubicBezTo>
                    <a:cubicBezTo>
                      <a:pt x="665954" y="8883"/>
                      <a:pt x="663753" y="-637"/>
                      <a:pt x="672652" y="33"/>
                    </a:cubicBezTo>
                    <a:close/>
                    <a:moveTo>
                      <a:pt x="621414" y="33"/>
                    </a:moveTo>
                    <a:cubicBezTo>
                      <a:pt x="629308" y="607"/>
                      <a:pt x="627107" y="10031"/>
                      <a:pt x="627107" y="16059"/>
                    </a:cubicBezTo>
                    <a:cubicBezTo>
                      <a:pt x="627203" y="54954"/>
                      <a:pt x="627155" y="93849"/>
                      <a:pt x="627155" y="132792"/>
                    </a:cubicBezTo>
                    <a:cubicBezTo>
                      <a:pt x="627155" y="172501"/>
                      <a:pt x="627250" y="212209"/>
                      <a:pt x="627059" y="251917"/>
                    </a:cubicBezTo>
                    <a:cubicBezTo>
                      <a:pt x="627011" y="257610"/>
                      <a:pt x="629690" y="266748"/>
                      <a:pt x="620218" y="266509"/>
                    </a:cubicBezTo>
                    <a:cubicBezTo>
                      <a:pt x="612946" y="266365"/>
                      <a:pt x="614668" y="258137"/>
                      <a:pt x="614668" y="252922"/>
                    </a:cubicBezTo>
                    <a:cubicBezTo>
                      <a:pt x="614572" y="173505"/>
                      <a:pt x="614572" y="94089"/>
                      <a:pt x="614716" y="14672"/>
                    </a:cubicBezTo>
                    <a:cubicBezTo>
                      <a:pt x="614716" y="8883"/>
                      <a:pt x="612515" y="-637"/>
                      <a:pt x="621414" y="33"/>
                    </a:cubicBezTo>
                    <a:close/>
                    <a:moveTo>
                      <a:pt x="570223" y="33"/>
                    </a:moveTo>
                    <a:cubicBezTo>
                      <a:pt x="578117" y="607"/>
                      <a:pt x="575916" y="10031"/>
                      <a:pt x="575916" y="16059"/>
                    </a:cubicBezTo>
                    <a:cubicBezTo>
                      <a:pt x="576012" y="54954"/>
                      <a:pt x="575964" y="93849"/>
                      <a:pt x="575964" y="132792"/>
                    </a:cubicBezTo>
                    <a:cubicBezTo>
                      <a:pt x="575964" y="172501"/>
                      <a:pt x="576059" y="212209"/>
                      <a:pt x="575868" y="251917"/>
                    </a:cubicBezTo>
                    <a:cubicBezTo>
                      <a:pt x="575820" y="257610"/>
                      <a:pt x="578499" y="266748"/>
                      <a:pt x="569027" y="266509"/>
                    </a:cubicBezTo>
                    <a:cubicBezTo>
                      <a:pt x="561755" y="266365"/>
                      <a:pt x="563477" y="258137"/>
                      <a:pt x="563477" y="252922"/>
                    </a:cubicBezTo>
                    <a:cubicBezTo>
                      <a:pt x="563381" y="173505"/>
                      <a:pt x="563381" y="94089"/>
                      <a:pt x="563525" y="14672"/>
                    </a:cubicBezTo>
                    <a:cubicBezTo>
                      <a:pt x="563525" y="8883"/>
                      <a:pt x="561324" y="-637"/>
                      <a:pt x="570223" y="33"/>
                    </a:cubicBezTo>
                    <a:close/>
                    <a:moveTo>
                      <a:pt x="518985" y="33"/>
                    </a:moveTo>
                    <a:cubicBezTo>
                      <a:pt x="526879" y="607"/>
                      <a:pt x="524678" y="10031"/>
                      <a:pt x="524678" y="16059"/>
                    </a:cubicBezTo>
                    <a:cubicBezTo>
                      <a:pt x="524821" y="54954"/>
                      <a:pt x="524726" y="93849"/>
                      <a:pt x="524726" y="132792"/>
                    </a:cubicBezTo>
                    <a:cubicBezTo>
                      <a:pt x="524726" y="172501"/>
                      <a:pt x="524821" y="212209"/>
                      <a:pt x="524630" y="251917"/>
                    </a:cubicBezTo>
                    <a:cubicBezTo>
                      <a:pt x="524582" y="257610"/>
                      <a:pt x="527261" y="266748"/>
                      <a:pt x="517789" y="266509"/>
                    </a:cubicBezTo>
                    <a:cubicBezTo>
                      <a:pt x="510517" y="266365"/>
                      <a:pt x="512239" y="258137"/>
                      <a:pt x="512239" y="252922"/>
                    </a:cubicBezTo>
                    <a:cubicBezTo>
                      <a:pt x="512143" y="173505"/>
                      <a:pt x="512143" y="94089"/>
                      <a:pt x="512287" y="14672"/>
                    </a:cubicBezTo>
                    <a:cubicBezTo>
                      <a:pt x="512287" y="8883"/>
                      <a:pt x="510086" y="-637"/>
                      <a:pt x="518985" y="33"/>
                    </a:cubicBezTo>
                    <a:close/>
                    <a:moveTo>
                      <a:pt x="467795" y="33"/>
                    </a:moveTo>
                    <a:cubicBezTo>
                      <a:pt x="475689" y="607"/>
                      <a:pt x="473488" y="10031"/>
                      <a:pt x="473488" y="16059"/>
                    </a:cubicBezTo>
                    <a:cubicBezTo>
                      <a:pt x="473584" y="54954"/>
                      <a:pt x="473536" y="93849"/>
                      <a:pt x="473536" y="132792"/>
                    </a:cubicBezTo>
                    <a:cubicBezTo>
                      <a:pt x="473536" y="172501"/>
                      <a:pt x="473631" y="212209"/>
                      <a:pt x="473440" y="251917"/>
                    </a:cubicBezTo>
                    <a:cubicBezTo>
                      <a:pt x="473392" y="257610"/>
                      <a:pt x="476071" y="266748"/>
                      <a:pt x="466599" y="266509"/>
                    </a:cubicBezTo>
                    <a:cubicBezTo>
                      <a:pt x="459327" y="266365"/>
                      <a:pt x="461049" y="258137"/>
                      <a:pt x="461049" y="252922"/>
                    </a:cubicBezTo>
                    <a:cubicBezTo>
                      <a:pt x="460953" y="173505"/>
                      <a:pt x="460953" y="94089"/>
                      <a:pt x="461097" y="14672"/>
                    </a:cubicBezTo>
                    <a:cubicBezTo>
                      <a:pt x="461097" y="8883"/>
                      <a:pt x="458896" y="-637"/>
                      <a:pt x="467795" y="33"/>
                    </a:cubicBezTo>
                    <a:close/>
                    <a:moveTo>
                      <a:pt x="416605" y="33"/>
                    </a:moveTo>
                    <a:cubicBezTo>
                      <a:pt x="424499" y="607"/>
                      <a:pt x="422298" y="10031"/>
                      <a:pt x="422298" y="16059"/>
                    </a:cubicBezTo>
                    <a:cubicBezTo>
                      <a:pt x="422394" y="54954"/>
                      <a:pt x="422346" y="93849"/>
                      <a:pt x="422346" y="132792"/>
                    </a:cubicBezTo>
                    <a:cubicBezTo>
                      <a:pt x="422346" y="172501"/>
                      <a:pt x="422441" y="212209"/>
                      <a:pt x="422250" y="251917"/>
                    </a:cubicBezTo>
                    <a:cubicBezTo>
                      <a:pt x="422202" y="257610"/>
                      <a:pt x="424881" y="266748"/>
                      <a:pt x="415409" y="266509"/>
                    </a:cubicBezTo>
                    <a:cubicBezTo>
                      <a:pt x="408137" y="266365"/>
                      <a:pt x="409859" y="258137"/>
                      <a:pt x="409859" y="252922"/>
                    </a:cubicBezTo>
                    <a:cubicBezTo>
                      <a:pt x="409763" y="173505"/>
                      <a:pt x="409763" y="94089"/>
                      <a:pt x="409907" y="14672"/>
                    </a:cubicBezTo>
                    <a:cubicBezTo>
                      <a:pt x="409907" y="8883"/>
                      <a:pt x="407706" y="-637"/>
                      <a:pt x="416605" y="33"/>
                    </a:cubicBezTo>
                    <a:close/>
                    <a:moveTo>
                      <a:pt x="365367" y="33"/>
                    </a:moveTo>
                    <a:cubicBezTo>
                      <a:pt x="373261" y="607"/>
                      <a:pt x="371060" y="10031"/>
                      <a:pt x="371060" y="16059"/>
                    </a:cubicBezTo>
                    <a:cubicBezTo>
                      <a:pt x="371203" y="54954"/>
                      <a:pt x="371108" y="93849"/>
                      <a:pt x="371108" y="132792"/>
                    </a:cubicBezTo>
                    <a:cubicBezTo>
                      <a:pt x="371108" y="172501"/>
                      <a:pt x="371203" y="212209"/>
                      <a:pt x="371012" y="251917"/>
                    </a:cubicBezTo>
                    <a:cubicBezTo>
                      <a:pt x="370964" y="257610"/>
                      <a:pt x="373643" y="266748"/>
                      <a:pt x="364171" y="266509"/>
                    </a:cubicBezTo>
                    <a:cubicBezTo>
                      <a:pt x="356899" y="266365"/>
                      <a:pt x="358621" y="258137"/>
                      <a:pt x="358621" y="252922"/>
                    </a:cubicBezTo>
                    <a:cubicBezTo>
                      <a:pt x="358525" y="173505"/>
                      <a:pt x="358525" y="94089"/>
                      <a:pt x="358669" y="14672"/>
                    </a:cubicBezTo>
                    <a:cubicBezTo>
                      <a:pt x="358669" y="8883"/>
                      <a:pt x="356468" y="-637"/>
                      <a:pt x="365367" y="33"/>
                    </a:cubicBezTo>
                    <a:close/>
                    <a:moveTo>
                      <a:pt x="314176" y="33"/>
                    </a:moveTo>
                    <a:cubicBezTo>
                      <a:pt x="322070" y="607"/>
                      <a:pt x="319869" y="10031"/>
                      <a:pt x="319869" y="16059"/>
                    </a:cubicBezTo>
                    <a:cubicBezTo>
                      <a:pt x="319965" y="54954"/>
                      <a:pt x="319917" y="93849"/>
                      <a:pt x="319917" y="132792"/>
                    </a:cubicBezTo>
                    <a:cubicBezTo>
                      <a:pt x="319917" y="172501"/>
                      <a:pt x="320012" y="212209"/>
                      <a:pt x="319821" y="251917"/>
                    </a:cubicBezTo>
                    <a:cubicBezTo>
                      <a:pt x="319773" y="257610"/>
                      <a:pt x="322452" y="266748"/>
                      <a:pt x="312980" y="266509"/>
                    </a:cubicBezTo>
                    <a:cubicBezTo>
                      <a:pt x="305708" y="266365"/>
                      <a:pt x="307430" y="258137"/>
                      <a:pt x="307430" y="252922"/>
                    </a:cubicBezTo>
                    <a:cubicBezTo>
                      <a:pt x="307334" y="173505"/>
                      <a:pt x="307334" y="94089"/>
                      <a:pt x="307478" y="14672"/>
                    </a:cubicBezTo>
                    <a:cubicBezTo>
                      <a:pt x="307478" y="8883"/>
                      <a:pt x="305277" y="-637"/>
                      <a:pt x="314176" y="33"/>
                    </a:cubicBezTo>
                    <a:close/>
                    <a:moveTo>
                      <a:pt x="262986" y="33"/>
                    </a:moveTo>
                    <a:cubicBezTo>
                      <a:pt x="270880" y="607"/>
                      <a:pt x="268679" y="10031"/>
                      <a:pt x="268679" y="16059"/>
                    </a:cubicBezTo>
                    <a:cubicBezTo>
                      <a:pt x="268775" y="54954"/>
                      <a:pt x="268727" y="93849"/>
                      <a:pt x="268727" y="132792"/>
                    </a:cubicBezTo>
                    <a:cubicBezTo>
                      <a:pt x="268727" y="172501"/>
                      <a:pt x="268822" y="212209"/>
                      <a:pt x="268631" y="251917"/>
                    </a:cubicBezTo>
                    <a:cubicBezTo>
                      <a:pt x="268583" y="257610"/>
                      <a:pt x="271262" y="266748"/>
                      <a:pt x="261790" y="266509"/>
                    </a:cubicBezTo>
                    <a:cubicBezTo>
                      <a:pt x="254518" y="266365"/>
                      <a:pt x="256240" y="258137"/>
                      <a:pt x="256240" y="252922"/>
                    </a:cubicBezTo>
                    <a:cubicBezTo>
                      <a:pt x="256144" y="173505"/>
                      <a:pt x="256144" y="94089"/>
                      <a:pt x="256288" y="14672"/>
                    </a:cubicBezTo>
                    <a:cubicBezTo>
                      <a:pt x="256288" y="8883"/>
                      <a:pt x="254087" y="-637"/>
                      <a:pt x="262986" y="33"/>
                    </a:cubicBezTo>
                    <a:close/>
                    <a:moveTo>
                      <a:pt x="211748" y="33"/>
                    </a:moveTo>
                    <a:cubicBezTo>
                      <a:pt x="219642" y="607"/>
                      <a:pt x="217441" y="10031"/>
                      <a:pt x="217441" y="16059"/>
                    </a:cubicBezTo>
                    <a:cubicBezTo>
                      <a:pt x="217584" y="54954"/>
                      <a:pt x="217489" y="93849"/>
                      <a:pt x="217489" y="132792"/>
                    </a:cubicBezTo>
                    <a:cubicBezTo>
                      <a:pt x="217489" y="172501"/>
                      <a:pt x="217584" y="212209"/>
                      <a:pt x="217393" y="251917"/>
                    </a:cubicBezTo>
                    <a:cubicBezTo>
                      <a:pt x="217345" y="257610"/>
                      <a:pt x="220024" y="266748"/>
                      <a:pt x="210552" y="266509"/>
                    </a:cubicBezTo>
                    <a:cubicBezTo>
                      <a:pt x="203280" y="266365"/>
                      <a:pt x="205002" y="258137"/>
                      <a:pt x="205002" y="252922"/>
                    </a:cubicBezTo>
                    <a:cubicBezTo>
                      <a:pt x="204906" y="173505"/>
                      <a:pt x="204906" y="94089"/>
                      <a:pt x="205050" y="14672"/>
                    </a:cubicBezTo>
                    <a:cubicBezTo>
                      <a:pt x="205050" y="8883"/>
                      <a:pt x="202849" y="-637"/>
                      <a:pt x="211748" y="33"/>
                    </a:cubicBezTo>
                    <a:close/>
                    <a:moveTo>
                      <a:pt x="160558" y="33"/>
                    </a:moveTo>
                    <a:cubicBezTo>
                      <a:pt x="168452" y="607"/>
                      <a:pt x="166251" y="10031"/>
                      <a:pt x="166251" y="16059"/>
                    </a:cubicBezTo>
                    <a:cubicBezTo>
                      <a:pt x="166347" y="54954"/>
                      <a:pt x="166299" y="93849"/>
                      <a:pt x="166299" y="132792"/>
                    </a:cubicBezTo>
                    <a:cubicBezTo>
                      <a:pt x="166299" y="172501"/>
                      <a:pt x="166394" y="212209"/>
                      <a:pt x="166203" y="251917"/>
                    </a:cubicBezTo>
                    <a:cubicBezTo>
                      <a:pt x="166155" y="257610"/>
                      <a:pt x="168834" y="266748"/>
                      <a:pt x="159362" y="266509"/>
                    </a:cubicBezTo>
                    <a:cubicBezTo>
                      <a:pt x="152090" y="266365"/>
                      <a:pt x="153812" y="258137"/>
                      <a:pt x="153812" y="252922"/>
                    </a:cubicBezTo>
                    <a:cubicBezTo>
                      <a:pt x="153716" y="173505"/>
                      <a:pt x="153716" y="94089"/>
                      <a:pt x="153860" y="14672"/>
                    </a:cubicBezTo>
                    <a:cubicBezTo>
                      <a:pt x="153860" y="8883"/>
                      <a:pt x="151659" y="-637"/>
                      <a:pt x="160558" y="33"/>
                    </a:cubicBezTo>
                    <a:close/>
                    <a:moveTo>
                      <a:pt x="109368" y="33"/>
                    </a:moveTo>
                    <a:cubicBezTo>
                      <a:pt x="117262" y="607"/>
                      <a:pt x="115061" y="10031"/>
                      <a:pt x="115061" y="16059"/>
                    </a:cubicBezTo>
                    <a:cubicBezTo>
                      <a:pt x="115157" y="54954"/>
                      <a:pt x="115061" y="93849"/>
                      <a:pt x="115109" y="132792"/>
                    </a:cubicBezTo>
                    <a:cubicBezTo>
                      <a:pt x="115109" y="172501"/>
                      <a:pt x="115204" y="212209"/>
                      <a:pt x="115013" y="251917"/>
                    </a:cubicBezTo>
                    <a:cubicBezTo>
                      <a:pt x="114965" y="257610"/>
                      <a:pt x="117644" y="266748"/>
                      <a:pt x="108172" y="266509"/>
                    </a:cubicBezTo>
                    <a:cubicBezTo>
                      <a:pt x="100900" y="266365"/>
                      <a:pt x="102622" y="258137"/>
                      <a:pt x="102622" y="252922"/>
                    </a:cubicBezTo>
                    <a:cubicBezTo>
                      <a:pt x="102526" y="173505"/>
                      <a:pt x="102526" y="94089"/>
                      <a:pt x="102670" y="14672"/>
                    </a:cubicBezTo>
                    <a:cubicBezTo>
                      <a:pt x="102670" y="8883"/>
                      <a:pt x="100469" y="-637"/>
                      <a:pt x="109368" y="33"/>
                    </a:cubicBezTo>
                    <a:close/>
                    <a:moveTo>
                      <a:pt x="58130" y="33"/>
                    </a:moveTo>
                    <a:cubicBezTo>
                      <a:pt x="66024" y="607"/>
                      <a:pt x="63823" y="10031"/>
                      <a:pt x="63823" y="16059"/>
                    </a:cubicBezTo>
                    <a:cubicBezTo>
                      <a:pt x="63919" y="54954"/>
                      <a:pt x="63871" y="93849"/>
                      <a:pt x="63871" y="132792"/>
                    </a:cubicBezTo>
                    <a:cubicBezTo>
                      <a:pt x="63871" y="172501"/>
                      <a:pt x="63966" y="212209"/>
                      <a:pt x="63775" y="251917"/>
                    </a:cubicBezTo>
                    <a:cubicBezTo>
                      <a:pt x="63727" y="257610"/>
                      <a:pt x="66406" y="266748"/>
                      <a:pt x="56934" y="266509"/>
                    </a:cubicBezTo>
                    <a:cubicBezTo>
                      <a:pt x="49662" y="266365"/>
                      <a:pt x="51384" y="258137"/>
                      <a:pt x="51384" y="252922"/>
                    </a:cubicBezTo>
                    <a:cubicBezTo>
                      <a:pt x="51288" y="173505"/>
                      <a:pt x="51288" y="94089"/>
                      <a:pt x="51432" y="14672"/>
                    </a:cubicBezTo>
                    <a:cubicBezTo>
                      <a:pt x="51432" y="8883"/>
                      <a:pt x="49231" y="-637"/>
                      <a:pt x="58130" y="33"/>
                    </a:cubicBezTo>
                    <a:close/>
                    <a:moveTo>
                      <a:pt x="6939" y="33"/>
                    </a:moveTo>
                    <a:cubicBezTo>
                      <a:pt x="14833" y="607"/>
                      <a:pt x="12632" y="10031"/>
                      <a:pt x="12632" y="16059"/>
                    </a:cubicBezTo>
                    <a:cubicBezTo>
                      <a:pt x="12728" y="54954"/>
                      <a:pt x="12680" y="93849"/>
                      <a:pt x="12680" y="132792"/>
                    </a:cubicBezTo>
                    <a:cubicBezTo>
                      <a:pt x="12680" y="172501"/>
                      <a:pt x="12775" y="212209"/>
                      <a:pt x="12584" y="251917"/>
                    </a:cubicBezTo>
                    <a:cubicBezTo>
                      <a:pt x="12536" y="257610"/>
                      <a:pt x="15215" y="266748"/>
                      <a:pt x="5743" y="266509"/>
                    </a:cubicBezTo>
                    <a:cubicBezTo>
                      <a:pt x="-1529" y="266365"/>
                      <a:pt x="193" y="258137"/>
                      <a:pt x="193" y="252922"/>
                    </a:cubicBezTo>
                    <a:cubicBezTo>
                      <a:pt x="97" y="173505"/>
                      <a:pt x="97" y="94089"/>
                      <a:pt x="241" y="14672"/>
                    </a:cubicBezTo>
                    <a:cubicBezTo>
                      <a:pt x="241" y="8883"/>
                      <a:pt x="-1960" y="-637"/>
                      <a:pt x="6939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7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343FA8D-3D0F-4DC2-8E05-7DDF228DB8A8}"/>
                  </a:ext>
                </a:extLst>
              </p:cNvPr>
              <p:cNvSpPr/>
              <p:nvPr/>
            </p:nvSpPr>
            <p:spPr>
              <a:xfrm>
                <a:off x="1979131" y="2110173"/>
                <a:ext cx="843413" cy="530070"/>
              </a:xfrm>
              <a:custGeom>
                <a:avLst/>
                <a:gdLst>
                  <a:gd name="connsiteX0" fmla="*/ 419216 w 843413"/>
                  <a:gd name="connsiteY0" fmla="*/ 530022 h 530070"/>
                  <a:gd name="connsiteX1" fmla="*/ 58253 w 843413"/>
                  <a:gd name="connsiteY1" fmla="*/ 530022 h 530070"/>
                  <a:gd name="connsiteX2" fmla="*/ 126 w 843413"/>
                  <a:gd name="connsiteY2" fmla="*/ 472948 h 530070"/>
                  <a:gd name="connsiteX3" fmla="*/ 126 w 843413"/>
                  <a:gd name="connsiteY3" fmla="*/ 57780 h 530070"/>
                  <a:gd name="connsiteX4" fmla="*/ 57871 w 843413"/>
                  <a:gd name="connsiteY4" fmla="*/ 36 h 530070"/>
                  <a:gd name="connsiteX5" fmla="*/ 784533 w 843413"/>
                  <a:gd name="connsiteY5" fmla="*/ 36 h 530070"/>
                  <a:gd name="connsiteX6" fmla="*/ 843378 w 843413"/>
                  <a:gd name="connsiteY6" fmla="*/ 59790 h 530070"/>
                  <a:gd name="connsiteX7" fmla="*/ 843378 w 843413"/>
                  <a:gd name="connsiteY7" fmla="*/ 470221 h 530070"/>
                  <a:gd name="connsiteX8" fmla="*/ 782524 w 843413"/>
                  <a:gd name="connsiteY8" fmla="*/ 530070 h 530070"/>
                  <a:gd name="connsiteX9" fmla="*/ 419216 w 843413"/>
                  <a:gd name="connsiteY9" fmla="*/ 530022 h 53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3413" h="530070">
                    <a:moveTo>
                      <a:pt x="419216" y="530022"/>
                    </a:moveTo>
                    <a:cubicBezTo>
                      <a:pt x="298895" y="530022"/>
                      <a:pt x="178574" y="530070"/>
                      <a:pt x="58253" y="530022"/>
                    </a:cubicBezTo>
                    <a:cubicBezTo>
                      <a:pt x="16344" y="530022"/>
                      <a:pt x="174" y="514378"/>
                      <a:pt x="126" y="472948"/>
                    </a:cubicBezTo>
                    <a:cubicBezTo>
                      <a:pt x="-17" y="334543"/>
                      <a:pt x="-65" y="196138"/>
                      <a:pt x="126" y="57780"/>
                    </a:cubicBezTo>
                    <a:cubicBezTo>
                      <a:pt x="174" y="16254"/>
                      <a:pt x="16631" y="36"/>
                      <a:pt x="57871" y="36"/>
                    </a:cubicBezTo>
                    <a:cubicBezTo>
                      <a:pt x="300092" y="-12"/>
                      <a:pt x="542312" y="-12"/>
                      <a:pt x="784533" y="36"/>
                    </a:cubicBezTo>
                    <a:cubicBezTo>
                      <a:pt x="825964" y="36"/>
                      <a:pt x="843378" y="17689"/>
                      <a:pt x="843378" y="59790"/>
                    </a:cubicBezTo>
                    <a:cubicBezTo>
                      <a:pt x="843426" y="196616"/>
                      <a:pt x="843426" y="333394"/>
                      <a:pt x="843378" y="470221"/>
                    </a:cubicBezTo>
                    <a:cubicBezTo>
                      <a:pt x="843378" y="513374"/>
                      <a:pt x="826346" y="530070"/>
                      <a:pt x="782524" y="530070"/>
                    </a:cubicBezTo>
                    <a:cubicBezTo>
                      <a:pt x="661437" y="530022"/>
                      <a:pt x="540351" y="530022"/>
                      <a:pt x="419216" y="5300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8BE999A-C12C-4627-A0B0-C49B6424B276}"/>
                </a:ext>
              </a:extLst>
            </p:cNvPr>
            <p:cNvGrpSpPr/>
            <p:nvPr/>
          </p:nvGrpSpPr>
          <p:grpSpPr>
            <a:xfrm>
              <a:off x="2795707" y="1850981"/>
              <a:ext cx="729041" cy="1363684"/>
              <a:chOff x="4611441" y="655593"/>
              <a:chExt cx="1245141" cy="2329060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B3F8D40-72AB-4F69-A170-A65F7C26961F}"/>
                  </a:ext>
                </a:extLst>
              </p:cNvPr>
              <p:cNvSpPr/>
              <p:nvPr/>
            </p:nvSpPr>
            <p:spPr>
              <a:xfrm>
                <a:off x="4611441" y="655593"/>
                <a:ext cx="1245141" cy="2329060"/>
              </a:xfrm>
              <a:custGeom>
                <a:avLst/>
                <a:gdLst>
                  <a:gd name="connsiteX0" fmla="*/ 1244115 w 1245141"/>
                  <a:gd name="connsiteY0" fmla="*/ 1628855 h 2329060"/>
                  <a:gd name="connsiteX1" fmla="*/ 1244641 w 1245141"/>
                  <a:gd name="connsiteY1" fmla="*/ 2299686 h 2329060"/>
                  <a:gd name="connsiteX2" fmla="*/ 1214788 w 1245141"/>
                  <a:gd name="connsiteY2" fmla="*/ 2329061 h 2329060"/>
                  <a:gd name="connsiteX3" fmla="*/ 28609 w 1245141"/>
                  <a:gd name="connsiteY3" fmla="*/ 2329061 h 2329060"/>
                  <a:gd name="connsiteX4" fmla="*/ 0 w 1245141"/>
                  <a:gd name="connsiteY4" fmla="*/ 2301074 h 2329060"/>
                  <a:gd name="connsiteX5" fmla="*/ 431 w 1245141"/>
                  <a:gd name="connsiteY5" fmla="*/ 957018 h 2329060"/>
                  <a:gd name="connsiteX6" fmla="*/ 37986 w 1245141"/>
                  <a:gd name="connsiteY6" fmla="*/ 846027 h 2329060"/>
                  <a:gd name="connsiteX7" fmla="*/ 220597 w 1245141"/>
                  <a:gd name="connsiteY7" fmla="*/ 652030 h 2329060"/>
                  <a:gd name="connsiteX8" fmla="*/ 416507 w 1245141"/>
                  <a:gd name="connsiteY8" fmla="*/ 488078 h 2329060"/>
                  <a:gd name="connsiteX9" fmla="*/ 442963 w 1245141"/>
                  <a:gd name="connsiteY9" fmla="*/ 425358 h 2329060"/>
                  <a:gd name="connsiteX10" fmla="*/ 442437 w 1245141"/>
                  <a:gd name="connsiteY10" fmla="*/ 258248 h 2329060"/>
                  <a:gd name="connsiteX11" fmla="*/ 427702 w 1245141"/>
                  <a:gd name="connsiteY11" fmla="*/ 237819 h 2329060"/>
                  <a:gd name="connsiteX12" fmla="*/ 411866 w 1245141"/>
                  <a:gd name="connsiteY12" fmla="*/ 215573 h 2329060"/>
                  <a:gd name="connsiteX13" fmla="*/ 411771 w 1245141"/>
                  <a:gd name="connsiteY13" fmla="*/ 24590 h 2329060"/>
                  <a:gd name="connsiteX14" fmla="*/ 436361 w 1245141"/>
                  <a:gd name="connsiteY14" fmla="*/ 48 h 2329060"/>
                  <a:gd name="connsiteX15" fmla="*/ 807036 w 1245141"/>
                  <a:gd name="connsiteY15" fmla="*/ 0 h 2329060"/>
                  <a:gd name="connsiteX16" fmla="*/ 832775 w 1245141"/>
                  <a:gd name="connsiteY16" fmla="*/ 25978 h 2329060"/>
                  <a:gd name="connsiteX17" fmla="*/ 832679 w 1245141"/>
                  <a:gd name="connsiteY17" fmla="*/ 214568 h 2329060"/>
                  <a:gd name="connsiteX18" fmla="*/ 812920 w 1245141"/>
                  <a:gd name="connsiteY18" fmla="*/ 238489 h 2329060"/>
                  <a:gd name="connsiteX19" fmla="*/ 801486 w 1245141"/>
                  <a:gd name="connsiteY19" fmla="*/ 252124 h 2329060"/>
                  <a:gd name="connsiteX20" fmla="*/ 801582 w 1245141"/>
                  <a:gd name="connsiteY20" fmla="*/ 445499 h 2329060"/>
                  <a:gd name="connsiteX21" fmla="*/ 822106 w 1245141"/>
                  <a:gd name="connsiteY21" fmla="*/ 481715 h 2329060"/>
                  <a:gd name="connsiteX22" fmla="*/ 997253 w 1245141"/>
                  <a:gd name="connsiteY22" fmla="*/ 629449 h 2329060"/>
                  <a:gd name="connsiteX23" fmla="*/ 1184122 w 1245141"/>
                  <a:gd name="connsiteY23" fmla="*/ 813399 h 2329060"/>
                  <a:gd name="connsiteX24" fmla="*/ 1245119 w 1245141"/>
                  <a:gd name="connsiteY24" fmla="*/ 991464 h 2329060"/>
                  <a:gd name="connsiteX25" fmla="*/ 1244115 w 1245141"/>
                  <a:gd name="connsiteY25" fmla="*/ 1628855 h 232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45141" h="2329060">
                    <a:moveTo>
                      <a:pt x="1244115" y="1628855"/>
                    </a:moveTo>
                    <a:cubicBezTo>
                      <a:pt x="1244115" y="1852465"/>
                      <a:pt x="1243780" y="2076076"/>
                      <a:pt x="1244641" y="2299686"/>
                    </a:cubicBezTo>
                    <a:cubicBezTo>
                      <a:pt x="1244737" y="2323128"/>
                      <a:pt x="1237560" y="2329109"/>
                      <a:pt x="1214788" y="2329061"/>
                    </a:cubicBezTo>
                    <a:cubicBezTo>
                      <a:pt x="819379" y="2328439"/>
                      <a:pt x="424018" y="2328439"/>
                      <a:pt x="28609" y="2329061"/>
                    </a:cubicBezTo>
                    <a:cubicBezTo>
                      <a:pt x="6889" y="2329109"/>
                      <a:pt x="-48" y="2323655"/>
                      <a:pt x="0" y="2301074"/>
                    </a:cubicBezTo>
                    <a:cubicBezTo>
                      <a:pt x="670" y="1853039"/>
                      <a:pt x="526" y="1405053"/>
                      <a:pt x="431" y="957018"/>
                    </a:cubicBezTo>
                    <a:cubicBezTo>
                      <a:pt x="431" y="915636"/>
                      <a:pt x="16410" y="879803"/>
                      <a:pt x="37986" y="846027"/>
                    </a:cubicBezTo>
                    <a:cubicBezTo>
                      <a:pt x="86593" y="769911"/>
                      <a:pt x="153284" y="710635"/>
                      <a:pt x="220597" y="652030"/>
                    </a:cubicBezTo>
                    <a:cubicBezTo>
                      <a:pt x="284800" y="596103"/>
                      <a:pt x="353835" y="545918"/>
                      <a:pt x="416507" y="488078"/>
                    </a:cubicBezTo>
                    <a:cubicBezTo>
                      <a:pt x="435452" y="470615"/>
                      <a:pt x="443824" y="451670"/>
                      <a:pt x="442963" y="425358"/>
                    </a:cubicBezTo>
                    <a:cubicBezTo>
                      <a:pt x="441097" y="369718"/>
                      <a:pt x="442341" y="313983"/>
                      <a:pt x="442437" y="258248"/>
                    </a:cubicBezTo>
                    <a:cubicBezTo>
                      <a:pt x="442437" y="247818"/>
                      <a:pt x="444638" y="237580"/>
                      <a:pt x="427702" y="237819"/>
                    </a:cubicBezTo>
                    <a:cubicBezTo>
                      <a:pt x="414832" y="237963"/>
                      <a:pt x="411818" y="227151"/>
                      <a:pt x="411866" y="215573"/>
                    </a:cubicBezTo>
                    <a:cubicBezTo>
                      <a:pt x="412010" y="151896"/>
                      <a:pt x="412201" y="88267"/>
                      <a:pt x="411771" y="24590"/>
                    </a:cubicBezTo>
                    <a:cubicBezTo>
                      <a:pt x="411675" y="7176"/>
                      <a:pt x="419760" y="48"/>
                      <a:pt x="436361" y="48"/>
                    </a:cubicBezTo>
                    <a:cubicBezTo>
                      <a:pt x="559935" y="96"/>
                      <a:pt x="683462" y="144"/>
                      <a:pt x="807036" y="0"/>
                    </a:cubicBezTo>
                    <a:cubicBezTo>
                      <a:pt x="824929" y="0"/>
                      <a:pt x="832918" y="7655"/>
                      <a:pt x="832775" y="25978"/>
                    </a:cubicBezTo>
                    <a:cubicBezTo>
                      <a:pt x="832296" y="88841"/>
                      <a:pt x="832488" y="151705"/>
                      <a:pt x="832679" y="214568"/>
                    </a:cubicBezTo>
                    <a:cubicBezTo>
                      <a:pt x="832727" y="228347"/>
                      <a:pt x="828517" y="238346"/>
                      <a:pt x="812920" y="238489"/>
                    </a:cubicBezTo>
                    <a:cubicBezTo>
                      <a:pt x="802969" y="238585"/>
                      <a:pt x="801438" y="243656"/>
                      <a:pt x="801486" y="252124"/>
                    </a:cubicBezTo>
                    <a:cubicBezTo>
                      <a:pt x="801725" y="316566"/>
                      <a:pt x="801678" y="381056"/>
                      <a:pt x="801582" y="445499"/>
                    </a:cubicBezTo>
                    <a:cubicBezTo>
                      <a:pt x="801582" y="461526"/>
                      <a:pt x="811868" y="471668"/>
                      <a:pt x="822106" y="481715"/>
                    </a:cubicBezTo>
                    <a:cubicBezTo>
                      <a:pt x="876741" y="535393"/>
                      <a:pt x="938982" y="580076"/>
                      <a:pt x="997253" y="629449"/>
                    </a:cubicBezTo>
                    <a:cubicBezTo>
                      <a:pt x="1064135" y="686141"/>
                      <a:pt x="1130109" y="743598"/>
                      <a:pt x="1184122" y="813399"/>
                    </a:cubicBezTo>
                    <a:cubicBezTo>
                      <a:pt x="1224739" y="865929"/>
                      <a:pt x="1245933" y="923003"/>
                      <a:pt x="1245119" y="991464"/>
                    </a:cubicBezTo>
                    <a:cubicBezTo>
                      <a:pt x="1242440" y="1203880"/>
                      <a:pt x="1244115" y="1416391"/>
                      <a:pt x="1244115" y="162885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FE7B76B-E387-4604-A141-F5D85191C310}"/>
                  </a:ext>
                </a:extLst>
              </p:cNvPr>
              <p:cNvSpPr/>
              <p:nvPr/>
            </p:nvSpPr>
            <p:spPr>
              <a:xfrm>
                <a:off x="4635314" y="674159"/>
                <a:ext cx="1196945" cy="2257727"/>
              </a:xfrm>
              <a:custGeom>
                <a:avLst/>
                <a:gdLst>
                  <a:gd name="connsiteX0" fmla="*/ 729533 w 1196945"/>
                  <a:gd name="connsiteY0" fmla="*/ 219635 h 2257727"/>
                  <a:gd name="connsiteX1" fmla="*/ 753645 w 1196945"/>
                  <a:gd name="connsiteY1" fmla="*/ 242743 h 2257727"/>
                  <a:gd name="connsiteX2" fmla="*/ 752544 w 1196945"/>
                  <a:gd name="connsiteY2" fmla="*/ 416933 h 2257727"/>
                  <a:gd name="connsiteX3" fmla="*/ 778570 w 1196945"/>
                  <a:gd name="connsiteY3" fmla="*/ 478074 h 2257727"/>
                  <a:gd name="connsiteX4" fmla="*/ 929462 w 1196945"/>
                  <a:gd name="connsiteY4" fmla="*/ 606289 h 2257727"/>
                  <a:gd name="connsiteX5" fmla="*/ 1142260 w 1196945"/>
                  <a:gd name="connsiteY5" fmla="*/ 811146 h 2257727"/>
                  <a:gd name="connsiteX6" fmla="*/ 1196943 w 1196945"/>
                  <a:gd name="connsiteY6" fmla="*/ 971462 h 2257727"/>
                  <a:gd name="connsiteX7" fmla="*/ 1196608 w 1196945"/>
                  <a:gd name="connsiteY7" fmla="*/ 2231652 h 2257727"/>
                  <a:gd name="connsiteX8" fmla="*/ 1170965 w 1196945"/>
                  <a:gd name="connsiteY8" fmla="*/ 2257725 h 2257727"/>
                  <a:gd name="connsiteX9" fmla="*/ 597156 w 1196945"/>
                  <a:gd name="connsiteY9" fmla="*/ 2257151 h 2257727"/>
                  <a:gd name="connsiteX10" fmla="*/ 23347 w 1196945"/>
                  <a:gd name="connsiteY10" fmla="*/ 2257629 h 2257727"/>
                  <a:gd name="connsiteX11" fmla="*/ 239 w 1196945"/>
                  <a:gd name="connsiteY11" fmla="*/ 2233996 h 2257727"/>
                  <a:gd name="connsiteX12" fmla="*/ 0 w 1196945"/>
                  <a:gd name="connsiteY12" fmla="*/ 957062 h 2257727"/>
                  <a:gd name="connsiteX13" fmla="*/ 69322 w 1196945"/>
                  <a:gd name="connsiteY13" fmla="*/ 792536 h 2257727"/>
                  <a:gd name="connsiteX14" fmla="*/ 293172 w 1196945"/>
                  <a:gd name="connsiteY14" fmla="*/ 585287 h 2257727"/>
                  <a:gd name="connsiteX15" fmla="*/ 418133 w 1196945"/>
                  <a:gd name="connsiteY15" fmla="*/ 478122 h 2257727"/>
                  <a:gd name="connsiteX16" fmla="*/ 443585 w 1196945"/>
                  <a:gd name="connsiteY16" fmla="*/ 416790 h 2257727"/>
                  <a:gd name="connsiteX17" fmla="*/ 442628 w 1196945"/>
                  <a:gd name="connsiteY17" fmla="*/ 240207 h 2257727"/>
                  <a:gd name="connsiteX18" fmla="*/ 464157 w 1196945"/>
                  <a:gd name="connsiteY18" fmla="*/ 219683 h 2257727"/>
                  <a:gd name="connsiteX19" fmla="*/ 729533 w 1196945"/>
                  <a:gd name="connsiteY19" fmla="*/ 219635 h 2257727"/>
                  <a:gd name="connsiteX20" fmla="*/ 597347 w 1196945"/>
                  <a:gd name="connsiteY20" fmla="*/ 235 h 2257727"/>
                  <a:gd name="connsiteX21" fmla="*/ 607968 w 1196945"/>
                  <a:gd name="connsiteY21" fmla="*/ 17554 h 2257727"/>
                  <a:gd name="connsiteX22" fmla="*/ 607968 w 1196945"/>
                  <a:gd name="connsiteY22" fmla="*/ 101085 h 2257727"/>
                  <a:gd name="connsiteX23" fmla="*/ 607968 w 1196945"/>
                  <a:gd name="connsiteY23" fmla="*/ 179879 h 2257727"/>
                  <a:gd name="connsiteX24" fmla="*/ 598113 w 1196945"/>
                  <a:gd name="connsiteY24" fmla="*/ 195428 h 2257727"/>
                  <a:gd name="connsiteX25" fmla="*/ 588927 w 1196945"/>
                  <a:gd name="connsiteY25" fmla="*/ 179449 h 2257727"/>
                  <a:gd name="connsiteX26" fmla="*/ 588832 w 1196945"/>
                  <a:gd name="connsiteY26" fmla="*/ 17123 h 2257727"/>
                  <a:gd name="connsiteX27" fmla="*/ 597347 w 1196945"/>
                  <a:gd name="connsiteY27" fmla="*/ 235 h 2257727"/>
                  <a:gd name="connsiteX28" fmla="*/ 534675 w 1196945"/>
                  <a:gd name="connsiteY28" fmla="*/ 187 h 2257727"/>
                  <a:gd name="connsiteX29" fmla="*/ 545392 w 1196945"/>
                  <a:gd name="connsiteY29" fmla="*/ 17601 h 2257727"/>
                  <a:gd name="connsiteX30" fmla="*/ 545392 w 1196945"/>
                  <a:gd name="connsiteY30" fmla="*/ 101132 h 2257727"/>
                  <a:gd name="connsiteX31" fmla="*/ 545392 w 1196945"/>
                  <a:gd name="connsiteY31" fmla="*/ 179927 h 2257727"/>
                  <a:gd name="connsiteX32" fmla="*/ 535249 w 1196945"/>
                  <a:gd name="connsiteY32" fmla="*/ 195476 h 2257727"/>
                  <a:gd name="connsiteX33" fmla="*/ 526494 w 1196945"/>
                  <a:gd name="connsiteY33" fmla="*/ 179401 h 2257727"/>
                  <a:gd name="connsiteX34" fmla="*/ 526399 w 1196945"/>
                  <a:gd name="connsiteY34" fmla="*/ 17075 h 2257727"/>
                  <a:gd name="connsiteX35" fmla="*/ 534675 w 1196945"/>
                  <a:gd name="connsiteY35" fmla="*/ 187 h 2257727"/>
                  <a:gd name="connsiteX36" fmla="*/ 723409 w 1196945"/>
                  <a:gd name="connsiteY36" fmla="*/ 140 h 2257727"/>
                  <a:gd name="connsiteX37" fmla="*/ 732738 w 1196945"/>
                  <a:gd name="connsiteY37" fmla="*/ 15927 h 2257727"/>
                  <a:gd name="connsiteX38" fmla="*/ 732690 w 1196945"/>
                  <a:gd name="connsiteY38" fmla="*/ 97018 h 2257727"/>
                  <a:gd name="connsiteX39" fmla="*/ 732642 w 1196945"/>
                  <a:gd name="connsiteY39" fmla="*/ 180454 h 2257727"/>
                  <a:gd name="connsiteX40" fmla="*/ 725514 w 1196945"/>
                  <a:gd name="connsiteY40" fmla="*/ 195572 h 2257727"/>
                  <a:gd name="connsiteX41" fmla="*/ 713984 w 1196945"/>
                  <a:gd name="connsiteY41" fmla="*/ 181171 h 2257727"/>
                  <a:gd name="connsiteX42" fmla="*/ 713984 w 1196945"/>
                  <a:gd name="connsiteY42" fmla="*/ 14253 h 2257727"/>
                  <a:gd name="connsiteX43" fmla="*/ 723409 w 1196945"/>
                  <a:gd name="connsiteY43" fmla="*/ 140 h 2257727"/>
                  <a:gd name="connsiteX44" fmla="*/ 471716 w 1196945"/>
                  <a:gd name="connsiteY44" fmla="*/ 139 h 2257727"/>
                  <a:gd name="connsiteX45" fmla="*/ 482624 w 1196945"/>
                  <a:gd name="connsiteY45" fmla="*/ 15257 h 2257727"/>
                  <a:gd name="connsiteX46" fmla="*/ 482624 w 1196945"/>
                  <a:gd name="connsiteY46" fmla="*/ 182224 h 2257727"/>
                  <a:gd name="connsiteX47" fmla="*/ 472482 w 1196945"/>
                  <a:gd name="connsiteY47" fmla="*/ 195715 h 2257727"/>
                  <a:gd name="connsiteX48" fmla="*/ 463918 w 1196945"/>
                  <a:gd name="connsiteY48" fmla="*/ 182176 h 2257727"/>
                  <a:gd name="connsiteX49" fmla="*/ 463918 w 1196945"/>
                  <a:gd name="connsiteY49" fmla="*/ 98693 h 2257727"/>
                  <a:gd name="connsiteX50" fmla="*/ 463918 w 1196945"/>
                  <a:gd name="connsiteY50" fmla="*/ 15209 h 2257727"/>
                  <a:gd name="connsiteX51" fmla="*/ 471716 w 1196945"/>
                  <a:gd name="connsiteY51" fmla="*/ 139 h 2257727"/>
                  <a:gd name="connsiteX52" fmla="*/ 661837 w 1196945"/>
                  <a:gd name="connsiteY52" fmla="*/ 44 h 2257727"/>
                  <a:gd name="connsiteX53" fmla="*/ 670353 w 1196945"/>
                  <a:gd name="connsiteY53" fmla="*/ 16788 h 2257727"/>
                  <a:gd name="connsiteX54" fmla="*/ 670305 w 1196945"/>
                  <a:gd name="connsiteY54" fmla="*/ 99936 h 2257727"/>
                  <a:gd name="connsiteX55" fmla="*/ 670257 w 1196945"/>
                  <a:gd name="connsiteY55" fmla="*/ 180645 h 2257727"/>
                  <a:gd name="connsiteX56" fmla="*/ 660210 w 1196945"/>
                  <a:gd name="connsiteY56" fmla="*/ 195475 h 2257727"/>
                  <a:gd name="connsiteX57" fmla="*/ 651312 w 1196945"/>
                  <a:gd name="connsiteY57" fmla="*/ 181314 h 2257727"/>
                  <a:gd name="connsiteX58" fmla="*/ 651312 w 1196945"/>
                  <a:gd name="connsiteY58" fmla="*/ 15114 h 2257727"/>
                  <a:gd name="connsiteX59" fmla="*/ 661837 w 1196945"/>
                  <a:gd name="connsiteY59" fmla="*/ 44 h 2257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96945" h="2257727">
                    <a:moveTo>
                      <a:pt x="729533" y="219635"/>
                    </a:moveTo>
                    <a:cubicBezTo>
                      <a:pt x="747521" y="219444"/>
                      <a:pt x="754171" y="222841"/>
                      <a:pt x="753645" y="242743"/>
                    </a:cubicBezTo>
                    <a:cubicBezTo>
                      <a:pt x="752114" y="300774"/>
                      <a:pt x="754314" y="358902"/>
                      <a:pt x="752544" y="416933"/>
                    </a:cubicBezTo>
                    <a:cubicBezTo>
                      <a:pt x="751731" y="442624"/>
                      <a:pt x="761634" y="461091"/>
                      <a:pt x="778570" y="478074"/>
                    </a:cubicBezTo>
                    <a:cubicBezTo>
                      <a:pt x="825311" y="525007"/>
                      <a:pt x="878798" y="563950"/>
                      <a:pt x="929462" y="606289"/>
                    </a:cubicBezTo>
                    <a:cubicBezTo>
                      <a:pt x="1005195" y="669583"/>
                      <a:pt x="1081597" y="732208"/>
                      <a:pt x="1142260" y="811146"/>
                    </a:cubicBezTo>
                    <a:cubicBezTo>
                      <a:pt x="1178667" y="858509"/>
                      <a:pt x="1197182" y="909891"/>
                      <a:pt x="1196943" y="971462"/>
                    </a:cubicBezTo>
                    <a:cubicBezTo>
                      <a:pt x="1195364" y="1391509"/>
                      <a:pt x="1195938" y="1811604"/>
                      <a:pt x="1196608" y="2231652"/>
                    </a:cubicBezTo>
                    <a:cubicBezTo>
                      <a:pt x="1196656" y="2252271"/>
                      <a:pt x="1192541" y="2257869"/>
                      <a:pt x="1170965" y="2257725"/>
                    </a:cubicBezTo>
                    <a:cubicBezTo>
                      <a:pt x="979695" y="2256720"/>
                      <a:pt x="788425" y="2257151"/>
                      <a:pt x="597156" y="2257151"/>
                    </a:cubicBezTo>
                    <a:cubicBezTo>
                      <a:pt x="405886" y="2257151"/>
                      <a:pt x="214616" y="2256816"/>
                      <a:pt x="23347" y="2257629"/>
                    </a:cubicBezTo>
                    <a:cubicBezTo>
                      <a:pt x="4018" y="2257725"/>
                      <a:pt x="191" y="2252223"/>
                      <a:pt x="239" y="2233996"/>
                    </a:cubicBezTo>
                    <a:cubicBezTo>
                      <a:pt x="765" y="1808351"/>
                      <a:pt x="1244" y="1382707"/>
                      <a:pt x="0" y="957062"/>
                    </a:cubicBezTo>
                    <a:cubicBezTo>
                      <a:pt x="-192" y="890706"/>
                      <a:pt x="29901" y="840329"/>
                      <a:pt x="69322" y="792536"/>
                    </a:cubicBezTo>
                    <a:cubicBezTo>
                      <a:pt x="134530" y="713406"/>
                      <a:pt x="214568" y="650064"/>
                      <a:pt x="293172" y="585287"/>
                    </a:cubicBezTo>
                    <a:cubicBezTo>
                      <a:pt x="335511" y="550363"/>
                      <a:pt x="379478" y="517352"/>
                      <a:pt x="418133" y="478122"/>
                    </a:cubicBezTo>
                    <a:cubicBezTo>
                      <a:pt x="435117" y="460899"/>
                      <a:pt x="444303" y="442193"/>
                      <a:pt x="443585" y="416790"/>
                    </a:cubicBezTo>
                    <a:cubicBezTo>
                      <a:pt x="441958" y="357945"/>
                      <a:pt x="443824" y="299052"/>
                      <a:pt x="442628" y="240207"/>
                    </a:cubicBezTo>
                    <a:cubicBezTo>
                      <a:pt x="442293" y="222745"/>
                      <a:pt x="448082" y="219540"/>
                      <a:pt x="464157" y="219683"/>
                    </a:cubicBezTo>
                    <a:cubicBezTo>
                      <a:pt x="552615" y="220449"/>
                      <a:pt x="641074" y="220497"/>
                      <a:pt x="729533" y="219635"/>
                    </a:cubicBezTo>
                    <a:close/>
                    <a:moveTo>
                      <a:pt x="597347" y="235"/>
                    </a:moveTo>
                    <a:cubicBezTo>
                      <a:pt x="608255" y="-339"/>
                      <a:pt x="607968" y="9516"/>
                      <a:pt x="607968" y="17554"/>
                    </a:cubicBezTo>
                    <a:cubicBezTo>
                      <a:pt x="607968" y="45349"/>
                      <a:pt x="607968" y="73241"/>
                      <a:pt x="607968" y="101085"/>
                    </a:cubicBezTo>
                    <a:cubicBezTo>
                      <a:pt x="607968" y="127349"/>
                      <a:pt x="607968" y="153614"/>
                      <a:pt x="607968" y="179879"/>
                    </a:cubicBezTo>
                    <a:cubicBezTo>
                      <a:pt x="607968" y="187151"/>
                      <a:pt x="608399" y="195619"/>
                      <a:pt x="598113" y="195428"/>
                    </a:cubicBezTo>
                    <a:cubicBezTo>
                      <a:pt x="587636" y="195236"/>
                      <a:pt x="588927" y="186481"/>
                      <a:pt x="588927" y="179449"/>
                    </a:cubicBezTo>
                    <a:cubicBezTo>
                      <a:pt x="588879" y="125340"/>
                      <a:pt x="588927" y="71232"/>
                      <a:pt x="588832" y="17123"/>
                    </a:cubicBezTo>
                    <a:cubicBezTo>
                      <a:pt x="588832" y="9803"/>
                      <a:pt x="588497" y="713"/>
                      <a:pt x="597347" y="235"/>
                    </a:cubicBezTo>
                    <a:close/>
                    <a:moveTo>
                      <a:pt x="534675" y="187"/>
                    </a:moveTo>
                    <a:cubicBezTo>
                      <a:pt x="545392" y="-291"/>
                      <a:pt x="545440" y="9373"/>
                      <a:pt x="545392" y="17601"/>
                    </a:cubicBezTo>
                    <a:cubicBezTo>
                      <a:pt x="545344" y="45445"/>
                      <a:pt x="545392" y="73289"/>
                      <a:pt x="545392" y="101132"/>
                    </a:cubicBezTo>
                    <a:cubicBezTo>
                      <a:pt x="545392" y="127397"/>
                      <a:pt x="545392" y="153662"/>
                      <a:pt x="545392" y="179927"/>
                    </a:cubicBezTo>
                    <a:cubicBezTo>
                      <a:pt x="545392" y="187390"/>
                      <a:pt x="545153" y="195571"/>
                      <a:pt x="535249" y="195476"/>
                    </a:cubicBezTo>
                    <a:cubicBezTo>
                      <a:pt x="524437" y="195380"/>
                      <a:pt x="526494" y="186146"/>
                      <a:pt x="526494" y="179401"/>
                    </a:cubicBezTo>
                    <a:cubicBezTo>
                      <a:pt x="526351" y="125292"/>
                      <a:pt x="526446" y="71184"/>
                      <a:pt x="526399" y="17075"/>
                    </a:cubicBezTo>
                    <a:cubicBezTo>
                      <a:pt x="526399" y="9899"/>
                      <a:pt x="525537" y="570"/>
                      <a:pt x="534675" y="187"/>
                    </a:cubicBezTo>
                    <a:close/>
                    <a:moveTo>
                      <a:pt x="723409" y="140"/>
                    </a:moveTo>
                    <a:cubicBezTo>
                      <a:pt x="733408" y="-4"/>
                      <a:pt x="732690" y="8799"/>
                      <a:pt x="732738" y="15927"/>
                    </a:cubicBezTo>
                    <a:cubicBezTo>
                      <a:pt x="732690" y="42958"/>
                      <a:pt x="732690" y="69988"/>
                      <a:pt x="732690" y="97018"/>
                    </a:cubicBezTo>
                    <a:cubicBezTo>
                      <a:pt x="732690" y="124814"/>
                      <a:pt x="732786" y="152658"/>
                      <a:pt x="732642" y="180454"/>
                    </a:cubicBezTo>
                    <a:cubicBezTo>
                      <a:pt x="732594" y="186482"/>
                      <a:pt x="734460" y="194806"/>
                      <a:pt x="725514" y="195572"/>
                    </a:cubicBezTo>
                    <a:cubicBezTo>
                      <a:pt x="716185" y="196385"/>
                      <a:pt x="713984" y="189113"/>
                      <a:pt x="713984" y="181171"/>
                    </a:cubicBezTo>
                    <a:cubicBezTo>
                      <a:pt x="713984" y="125532"/>
                      <a:pt x="713984" y="69892"/>
                      <a:pt x="713984" y="14253"/>
                    </a:cubicBezTo>
                    <a:cubicBezTo>
                      <a:pt x="713984" y="7412"/>
                      <a:pt x="715898" y="235"/>
                      <a:pt x="723409" y="140"/>
                    </a:cubicBezTo>
                    <a:close/>
                    <a:moveTo>
                      <a:pt x="471716" y="139"/>
                    </a:moveTo>
                    <a:cubicBezTo>
                      <a:pt x="480902" y="-530"/>
                      <a:pt x="482624" y="7698"/>
                      <a:pt x="482624" y="15257"/>
                    </a:cubicBezTo>
                    <a:cubicBezTo>
                      <a:pt x="482672" y="70897"/>
                      <a:pt x="482672" y="126536"/>
                      <a:pt x="482624" y="182224"/>
                    </a:cubicBezTo>
                    <a:cubicBezTo>
                      <a:pt x="482624" y="189256"/>
                      <a:pt x="480375" y="195380"/>
                      <a:pt x="472482" y="195715"/>
                    </a:cubicBezTo>
                    <a:cubicBezTo>
                      <a:pt x="462961" y="196098"/>
                      <a:pt x="463918" y="188443"/>
                      <a:pt x="463918" y="182176"/>
                    </a:cubicBezTo>
                    <a:cubicBezTo>
                      <a:pt x="463918" y="154332"/>
                      <a:pt x="463918" y="126536"/>
                      <a:pt x="463918" y="98693"/>
                    </a:cubicBezTo>
                    <a:cubicBezTo>
                      <a:pt x="463918" y="70849"/>
                      <a:pt x="463918" y="43053"/>
                      <a:pt x="463918" y="15209"/>
                    </a:cubicBezTo>
                    <a:cubicBezTo>
                      <a:pt x="463918" y="8703"/>
                      <a:pt x="464014" y="666"/>
                      <a:pt x="471716" y="139"/>
                    </a:cubicBezTo>
                    <a:close/>
                    <a:moveTo>
                      <a:pt x="661837" y="44"/>
                    </a:moveTo>
                    <a:cubicBezTo>
                      <a:pt x="670879" y="761"/>
                      <a:pt x="670353" y="9564"/>
                      <a:pt x="670353" y="16788"/>
                    </a:cubicBezTo>
                    <a:cubicBezTo>
                      <a:pt x="670257" y="44536"/>
                      <a:pt x="670305" y="72236"/>
                      <a:pt x="670305" y="99936"/>
                    </a:cubicBezTo>
                    <a:cubicBezTo>
                      <a:pt x="670305" y="126823"/>
                      <a:pt x="670353" y="153758"/>
                      <a:pt x="670257" y="180645"/>
                    </a:cubicBezTo>
                    <a:cubicBezTo>
                      <a:pt x="670257" y="187773"/>
                      <a:pt x="671023" y="196241"/>
                      <a:pt x="660210" y="195475"/>
                    </a:cubicBezTo>
                    <a:cubicBezTo>
                      <a:pt x="651982" y="194901"/>
                      <a:pt x="651312" y="188012"/>
                      <a:pt x="651312" y="181314"/>
                    </a:cubicBezTo>
                    <a:cubicBezTo>
                      <a:pt x="651360" y="125914"/>
                      <a:pt x="651360" y="70514"/>
                      <a:pt x="651312" y="15114"/>
                    </a:cubicBezTo>
                    <a:cubicBezTo>
                      <a:pt x="651312" y="7411"/>
                      <a:pt x="652843" y="-674"/>
                      <a:pt x="661837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477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A920FBD-753B-4718-B20A-E3D08E9F50D2}"/>
                  </a:ext>
                </a:extLst>
              </p:cNvPr>
              <p:cNvSpPr/>
              <p:nvPr/>
            </p:nvSpPr>
            <p:spPr>
              <a:xfrm>
                <a:off x="4677987" y="1636270"/>
                <a:ext cx="1115948" cy="1261168"/>
              </a:xfrm>
              <a:custGeom>
                <a:avLst/>
                <a:gdLst>
                  <a:gd name="connsiteX0" fmla="*/ 527 w 1115948"/>
                  <a:gd name="connsiteY0" fmla="*/ 630619 h 1261168"/>
                  <a:gd name="connsiteX1" fmla="*/ 1 w 1115948"/>
                  <a:gd name="connsiteY1" fmla="*/ 24230 h 1261168"/>
                  <a:gd name="connsiteX2" fmla="*/ 24879 w 1115948"/>
                  <a:gd name="connsiteY2" fmla="*/ 118 h 1261168"/>
                  <a:gd name="connsiteX3" fmla="*/ 127690 w 1115948"/>
                  <a:gd name="connsiteY3" fmla="*/ 261 h 1261168"/>
                  <a:gd name="connsiteX4" fmla="*/ 149649 w 1115948"/>
                  <a:gd name="connsiteY4" fmla="*/ 22412 h 1261168"/>
                  <a:gd name="connsiteX5" fmla="*/ 149218 w 1115948"/>
                  <a:gd name="connsiteY5" fmla="*/ 1046600 h 1261168"/>
                  <a:gd name="connsiteX6" fmla="*/ 149266 w 1115948"/>
                  <a:gd name="connsiteY6" fmla="*/ 1068080 h 1261168"/>
                  <a:gd name="connsiteX7" fmla="*/ 195338 w 1115948"/>
                  <a:gd name="connsiteY7" fmla="*/ 1118410 h 1261168"/>
                  <a:gd name="connsiteX8" fmla="*/ 243944 w 1115948"/>
                  <a:gd name="connsiteY8" fmla="*/ 1069851 h 1261168"/>
                  <a:gd name="connsiteX9" fmla="*/ 244040 w 1115948"/>
                  <a:gd name="connsiteY9" fmla="*/ 1048370 h 1261168"/>
                  <a:gd name="connsiteX10" fmla="*/ 243609 w 1115948"/>
                  <a:gd name="connsiteY10" fmla="*/ 26574 h 1261168"/>
                  <a:gd name="connsiteX11" fmla="*/ 268678 w 1115948"/>
                  <a:gd name="connsiteY11" fmla="*/ 261 h 1261168"/>
                  <a:gd name="connsiteX12" fmla="*/ 1057869 w 1115948"/>
                  <a:gd name="connsiteY12" fmla="*/ 2366 h 1261168"/>
                  <a:gd name="connsiteX13" fmla="*/ 1115375 w 1115948"/>
                  <a:gd name="connsiteY13" fmla="*/ 60733 h 1261168"/>
                  <a:gd name="connsiteX14" fmla="*/ 1115949 w 1115948"/>
                  <a:gd name="connsiteY14" fmla="*/ 1232942 h 1261168"/>
                  <a:gd name="connsiteX15" fmla="*/ 1087244 w 1115948"/>
                  <a:gd name="connsiteY15" fmla="*/ 1261120 h 1261168"/>
                  <a:gd name="connsiteX16" fmla="*/ 25405 w 1115948"/>
                  <a:gd name="connsiteY16" fmla="*/ 1261168 h 1261168"/>
                  <a:gd name="connsiteX17" fmla="*/ 97 w 1115948"/>
                  <a:gd name="connsiteY17" fmla="*/ 1234616 h 1261168"/>
                  <a:gd name="connsiteX18" fmla="*/ 527 w 1115948"/>
                  <a:gd name="connsiteY18" fmla="*/ 630619 h 126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15948" h="1261168">
                    <a:moveTo>
                      <a:pt x="527" y="630619"/>
                    </a:moveTo>
                    <a:cubicBezTo>
                      <a:pt x="527" y="428489"/>
                      <a:pt x="862" y="226360"/>
                      <a:pt x="1" y="24230"/>
                    </a:cubicBezTo>
                    <a:cubicBezTo>
                      <a:pt x="-95" y="3754"/>
                      <a:pt x="5503" y="-839"/>
                      <a:pt x="24879" y="118"/>
                    </a:cubicBezTo>
                    <a:cubicBezTo>
                      <a:pt x="59085" y="1840"/>
                      <a:pt x="93483" y="1840"/>
                      <a:pt x="127690" y="261"/>
                    </a:cubicBezTo>
                    <a:cubicBezTo>
                      <a:pt x="145822" y="-552"/>
                      <a:pt x="149697" y="4711"/>
                      <a:pt x="149649" y="22412"/>
                    </a:cubicBezTo>
                    <a:cubicBezTo>
                      <a:pt x="149075" y="363808"/>
                      <a:pt x="149218" y="705204"/>
                      <a:pt x="149218" y="1046600"/>
                    </a:cubicBezTo>
                    <a:cubicBezTo>
                      <a:pt x="149218" y="1053776"/>
                      <a:pt x="149075" y="1060904"/>
                      <a:pt x="149266" y="1068080"/>
                    </a:cubicBezTo>
                    <a:cubicBezTo>
                      <a:pt x="149984" y="1097312"/>
                      <a:pt x="168881" y="1117931"/>
                      <a:pt x="195338" y="1118410"/>
                    </a:cubicBezTo>
                    <a:cubicBezTo>
                      <a:pt x="221220" y="1118888"/>
                      <a:pt x="241935" y="1098364"/>
                      <a:pt x="243944" y="1069851"/>
                    </a:cubicBezTo>
                    <a:cubicBezTo>
                      <a:pt x="244423" y="1062722"/>
                      <a:pt x="244040" y="1055546"/>
                      <a:pt x="244040" y="1048370"/>
                    </a:cubicBezTo>
                    <a:cubicBezTo>
                      <a:pt x="244040" y="707787"/>
                      <a:pt x="244231" y="367157"/>
                      <a:pt x="243609" y="26574"/>
                    </a:cubicBezTo>
                    <a:cubicBezTo>
                      <a:pt x="243562" y="6911"/>
                      <a:pt x="246432" y="118"/>
                      <a:pt x="268678" y="261"/>
                    </a:cubicBezTo>
                    <a:cubicBezTo>
                      <a:pt x="531758" y="1697"/>
                      <a:pt x="794790" y="1697"/>
                      <a:pt x="1057869" y="2366"/>
                    </a:cubicBezTo>
                    <a:cubicBezTo>
                      <a:pt x="1115375" y="2510"/>
                      <a:pt x="1115375" y="3084"/>
                      <a:pt x="1115375" y="60733"/>
                    </a:cubicBezTo>
                    <a:cubicBezTo>
                      <a:pt x="1115375" y="451453"/>
                      <a:pt x="1115135" y="842173"/>
                      <a:pt x="1115949" y="1232942"/>
                    </a:cubicBezTo>
                    <a:cubicBezTo>
                      <a:pt x="1115997" y="1256384"/>
                      <a:pt x="1109921" y="1261168"/>
                      <a:pt x="1087244" y="1261120"/>
                    </a:cubicBezTo>
                    <a:cubicBezTo>
                      <a:pt x="733314" y="1260355"/>
                      <a:pt x="379335" y="1260307"/>
                      <a:pt x="25405" y="1261168"/>
                    </a:cubicBezTo>
                    <a:cubicBezTo>
                      <a:pt x="3063" y="1261216"/>
                      <a:pt x="49" y="1254375"/>
                      <a:pt x="97" y="1234616"/>
                    </a:cubicBezTo>
                    <a:cubicBezTo>
                      <a:pt x="814" y="1033300"/>
                      <a:pt x="527" y="831983"/>
                      <a:pt x="527" y="63061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D4E02772-0B97-4AE4-946C-6018AD0668CF}"/>
                </a:ext>
              </a:extLst>
            </p:cNvPr>
            <p:cNvGrpSpPr/>
            <p:nvPr/>
          </p:nvGrpSpPr>
          <p:grpSpPr>
            <a:xfrm>
              <a:off x="3687652" y="2179836"/>
              <a:ext cx="727719" cy="1034717"/>
              <a:chOff x="6134809" y="1217250"/>
              <a:chExt cx="1242883" cy="1767212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20A9531-ACF3-4174-9F14-516AB18A6388}"/>
                  </a:ext>
                </a:extLst>
              </p:cNvPr>
              <p:cNvSpPr/>
              <p:nvPr/>
            </p:nvSpPr>
            <p:spPr>
              <a:xfrm>
                <a:off x="6134809" y="1704267"/>
                <a:ext cx="1242883" cy="1280195"/>
              </a:xfrm>
              <a:custGeom>
                <a:avLst/>
                <a:gdLst>
                  <a:gd name="connsiteX0" fmla="*/ 1222390 w 1242883"/>
                  <a:gd name="connsiteY0" fmla="*/ 8 h 1280195"/>
                  <a:gd name="connsiteX1" fmla="*/ 1242197 w 1242883"/>
                  <a:gd name="connsiteY1" fmla="*/ 22445 h 1280195"/>
                  <a:gd name="connsiteX2" fmla="*/ 1201484 w 1242883"/>
                  <a:gd name="connsiteY2" fmla="*/ 339060 h 1280195"/>
                  <a:gd name="connsiteX3" fmla="*/ 1160723 w 1242883"/>
                  <a:gd name="connsiteY3" fmla="*/ 658018 h 1280195"/>
                  <a:gd name="connsiteX4" fmla="*/ 1115896 w 1242883"/>
                  <a:gd name="connsiteY4" fmla="*/ 1012522 h 1280195"/>
                  <a:gd name="connsiteX5" fmla="*/ 1084512 w 1242883"/>
                  <a:gd name="connsiteY5" fmla="*/ 1260628 h 1280195"/>
                  <a:gd name="connsiteX6" fmla="*/ 1063127 w 1242883"/>
                  <a:gd name="connsiteY6" fmla="*/ 1280195 h 1280195"/>
                  <a:gd name="connsiteX7" fmla="*/ 178253 w 1242883"/>
                  <a:gd name="connsiteY7" fmla="*/ 1280147 h 1280195"/>
                  <a:gd name="connsiteX8" fmla="*/ 159452 w 1242883"/>
                  <a:gd name="connsiteY8" fmla="*/ 1263976 h 1280195"/>
                  <a:gd name="connsiteX9" fmla="*/ 122614 w 1242883"/>
                  <a:gd name="connsiteY9" fmla="*/ 975732 h 1280195"/>
                  <a:gd name="connsiteX10" fmla="*/ 76303 w 1242883"/>
                  <a:gd name="connsiteY10" fmla="*/ 614243 h 1280195"/>
                  <a:gd name="connsiteX11" fmla="*/ 31332 w 1242883"/>
                  <a:gd name="connsiteY11" fmla="*/ 257346 h 1280195"/>
                  <a:gd name="connsiteX12" fmla="*/ 809 w 1242883"/>
                  <a:gd name="connsiteY12" fmla="*/ 21106 h 1280195"/>
                  <a:gd name="connsiteX13" fmla="*/ 18463 w 1242883"/>
                  <a:gd name="connsiteY13" fmla="*/ 151 h 1280195"/>
                  <a:gd name="connsiteX14" fmla="*/ 1222390 w 1242883"/>
                  <a:gd name="connsiteY14" fmla="*/ 8 h 128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2883" h="1280195">
                    <a:moveTo>
                      <a:pt x="1222390" y="8"/>
                    </a:moveTo>
                    <a:cubicBezTo>
                      <a:pt x="1241575" y="-231"/>
                      <a:pt x="1244541" y="4983"/>
                      <a:pt x="1242197" y="22445"/>
                    </a:cubicBezTo>
                    <a:cubicBezTo>
                      <a:pt x="1228084" y="127888"/>
                      <a:pt x="1214975" y="233474"/>
                      <a:pt x="1201484" y="339060"/>
                    </a:cubicBezTo>
                    <a:cubicBezTo>
                      <a:pt x="1187897" y="445411"/>
                      <a:pt x="1174262" y="551714"/>
                      <a:pt x="1160723" y="658018"/>
                    </a:cubicBezTo>
                    <a:cubicBezTo>
                      <a:pt x="1145701" y="776186"/>
                      <a:pt x="1130918" y="894354"/>
                      <a:pt x="1115896" y="1012522"/>
                    </a:cubicBezTo>
                    <a:cubicBezTo>
                      <a:pt x="1105371" y="1095240"/>
                      <a:pt x="1094128" y="1177862"/>
                      <a:pt x="1084512" y="1260628"/>
                    </a:cubicBezTo>
                    <a:cubicBezTo>
                      <a:pt x="1082742" y="1275889"/>
                      <a:pt x="1078532" y="1280242"/>
                      <a:pt x="1063127" y="1280195"/>
                    </a:cubicBezTo>
                    <a:cubicBezTo>
                      <a:pt x="768185" y="1279716"/>
                      <a:pt x="473195" y="1279764"/>
                      <a:pt x="178253" y="1280147"/>
                    </a:cubicBezTo>
                    <a:cubicBezTo>
                      <a:pt x="165527" y="1280147"/>
                      <a:pt x="161078" y="1277276"/>
                      <a:pt x="159452" y="1263976"/>
                    </a:cubicBezTo>
                    <a:cubicBezTo>
                      <a:pt x="147730" y="1167815"/>
                      <a:pt x="134957" y="1071798"/>
                      <a:pt x="122614" y="975732"/>
                    </a:cubicBezTo>
                    <a:cubicBezTo>
                      <a:pt x="107113" y="855220"/>
                      <a:pt x="91613" y="734755"/>
                      <a:pt x="76303" y="614243"/>
                    </a:cubicBezTo>
                    <a:cubicBezTo>
                      <a:pt x="61185" y="495309"/>
                      <a:pt x="46354" y="376328"/>
                      <a:pt x="31332" y="257346"/>
                    </a:cubicBezTo>
                    <a:cubicBezTo>
                      <a:pt x="21381" y="178552"/>
                      <a:pt x="12244" y="99661"/>
                      <a:pt x="809" y="21106"/>
                    </a:cubicBezTo>
                    <a:cubicBezTo>
                      <a:pt x="-1774" y="3261"/>
                      <a:pt x="1240" y="8"/>
                      <a:pt x="18463" y="151"/>
                    </a:cubicBezTo>
                    <a:cubicBezTo>
                      <a:pt x="125245" y="917"/>
                      <a:pt x="1122737" y="1156"/>
                      <a:pt x="122239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9EB0A83-CC26-4E82-82E6-1A43F11FDD63}"/>
                  </a:ext>
                </a:extLst>
              </p:cNvPr>
              <p:cNvSpPr/>
              <p:nvPr/>
            </p:nvSpPr>
            <p:spPr>
              <a:xfrm>
                <a:off x="6607047" y="1217250"/>
                <a:ext cx="424644" cy="423544"/>
              </a:xfrm>
              <a:custGeom>
                <a:avLst/>
                <a:gdLst>
                  <a:gd name="connsiteX0" fmla="*/ 0 w 424644"/>
                  <a:gd name="connsiteY0" fmla="*/ 211985 h 423544"/>
                  <a:gd name="connsiteX1" fmla="*/ 212559 w 424644"/>
                  <a:gd name="connsiteY1" fmla="*/ 0 h 423544"/>
                  <a:gd name="connsiteX2" fmla="*/ 424640 w 424644"/>
                  <a:gd name="connsiteY2" fmla="*/ 210215 h 423544"/>
                  <a:gd name="connsiteX3" fmla="*/ 213085 w 424644"/>
                  <a:gd name="connsiteY3" fmla="*/ 423540 h 423544"/>
                  <a:gd name="connsiteX4" fmla="*/ 0 w 424644"/>
                  <a:gd name="connsiteY4" fmla="*/ 211985 h 42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644" h="423544">
                    <a:moveTo>
                      <a:pt x="0" y="211985"/>
                    </a:moveTo>
                    <a:cubicBezTo>
                      <a:pt x="-191" y="95396"/>
                      <a:pt x="95539" y="-96"/>
                      <a:pt x="212559" y="0"/>
                    </a:cubicBezTo>
                    <a:cubicBezTo>
                      <a:pt x="328526" y="96"/>
                      <a:pt x="423875" y="94630"/>
                      <a:pt x="424640" y="210215"/>
                    </a:cubicBezTo>
                    <a:cubicBezTo>
                      <a:pt x="425405" y="326661"/>
                      <a:pt x="330106" y="422726"/>
                      <a:pt x="213085" y="423540"/>
                    </a:cubicBezTo>
                    <a:cubicBezTo>
                      <a:pt x="96687" y="424305"/>
                      <a:pt x="192" y="328527"/>
                      <a:pt x="0" y="2119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D1B61B8-0BD2-4F63-B746-B6ABEF3DBDDF}"/>
                  </a:ext>
                </a:extLst>
              </p:cNvPr>
              <p:cNvSpPr/>
              <p:nvPr/>
            </p:nvSpPr>
            <p:spPr>
              <a:xfrm>
                <a:off x="6162217" y="1729342"/>
                <a:ext cx="1187111" cy="1162070"/>
              </a:xfrm>
              <a:custGeom>
                <a:avLst/>
                <a:gdLst>
                  <a:gd name="connsiteX0" fmla="*/ 592517 w 1187111"/>
                  <a:gd name="connsiteY0" fmla="*/ 1161590 h 1162070"/>
                  <a:gd name="connsiteX1" fmla="*/ 178880 w 1187111"/>
                  <a:gd name="connsiteY1" fmla="*/ 1162068 h 1162070"/>
                  <a:gd name="connsiteX2" fmla="*/ 152041 w 1187111"/>
                  <a:gd name="connsiteY2" fmla="*/ 1136904 h 1162070"/>
                  <a:gd name="connsiteX3" fmla="*/ 111519 w 1187111"/>
                  <a:gd name="connsiteY3" fmla="*/ 835072 h 1162070"/>
                  <a:gd name="connsiteX4" fmla="*/ 71333 w 1187111"/>
                  <a:gd name="connsiteY4" fmla="*/ 535538 h 1162070"/>
                  <a:gd name="connsiteX5" fmla="*/ 30859 w 1187111"/>
                  <a:gd name="connsiteY5" fmla="*/ 233659 h 1162070"/>
                  <a:gd name="connsiteX6" fmla="*/ 384 w 1187111"/>
                  <a:gd name="connsiteY6" fmla="*/ 14498 h 1162070"/>
                  <a:gd name="connsiteX7" fmla="*/ 14354 w 1187111"/>
                  <a:gd name="connsiteY7" fmla="*/ 97 h 1162070"/>
                  <a:gd name="connsiteX8" fmla="*/ 1172163 w 1187111"/>
                  <a:gd name="connsiteY8" fmla="*/ 2 h 1162070"/>
                  <a:gd name="connsiteX9" fmla="*/ 1186467 w 1187111"/>
                  <a:gd name="connsiteY9" fmla="*/ 17655 h 1162070"/>
                  <a:gd name="connsiteX10" fmla="*/ 1144654 w 1187111"/>
                  <a:gd name="connsiteY10" fmla="*/ 326567 h 1162070"/>
                  <a:gd name="connsiteX11" fmla="*/ 1104180 w 1187111"/>
                  <a:gd name="connsiteY11" fmla="*/ 630886 h 1162070"/>
                  <a:gd name="connsiteX12" fmla="*/ 1064615 w 1187111"/>
                  <a:gd name="connsiteY12" fmla="*/ 925732 h 1162070"/>
                  <a:gd name="connsiteX13" fmla="*/ 1037298 w 1187111"/>
                  <a:gd name="connsiteY13" fmla="*/ 1128531 h 1162070"/>
                  <a:gd name="connsiteX14" fmla="*/ 1001417 w 1187111"/>
                  <a:gd name="connsiteY14" fmla="*/ 1161638 h 1162070"/>
                  <a:gd name="connsiteX15" fmla="*/ 592517 w 1187111"/>
                  <a:gd name="connsiteY15" fmla="*/ 1161590 h 116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7111" h="1162070">
                    <a:moveTo>
                      <a:pt x="592517" y="1161590"/>
                    </a:moveTo>
                    <a:cubicBezTo>
                      <a:pt x="454638" y="1161590"/>
                      <a:pt x="316759" y="1161159"/>
                      <a:pt x="178880" y="1162068"/>
                    </a:cubicBezTo>
                    <a:cubicBezTo>
                      <a:pt x="158835" y="1162212"/>
                      <a:pt x="154338" y="1155562"/>
                      <a:pt x="152041" y="1136904"/>
                    </a:cubicBezTo>
                    <a:cubicBezTo>
                      <a:pt x="139507" y="1036198"/>
                      <a:pt x="125107" y="935683"/>
                      <a:pt x="111519" y="835072"/>
                    </a:cubicBezTo>
                    <a:cubicBezTo>
                      <a:pt x="98028" y="735228"/>
                      <a:pt x="84728" y="635383"/>
                      <a:pt x="71333" y="535538"/>
                    </a:cubicBezTo>
                    <a:cubicBezTo>
                      <a:pt x="57842" y="434927"/>
                      <a:pt x="44446" y="334269"/>
                      <a:pt x="30859" y="233659"/>
                    </a:cubicBezTo>
                    <a:cubicBezTo>
                      <a:pt x="20956" y="160557"/>
                      <a:pt x="10957" y="87503"/>
                      <a:pt x="384" y="14498"/>
                    </a:cubicBezTo>
                    <a:cubicBezTo>
                      <a:pt x="-1482" y="1676"/>
                      <a:pt x="3494" y="97"/>
                      <a:pt x="14354" y="97"/>
                    </a:cubicBezTo>
                    <a:cubicBezTo>
                      <a:pt x="183329" y="337"/>
                      <a:pt x="1082077" y="576"/>
                      <a:pt x="1172163" y="2"/>
                    </a:cubicBezTo>
                    <a:cubicBezTo>
                      <a:pt x="1186706" y="-94"/>
                      <a:pt x="1188380" y="3925"/>
                      <a:pt x="1186467" y="17655"/>
                    </a:cubicBezTo>
                    <a:cubicBezTo>
                      <a:pt x="1171923" y="120514"/>
                      <a:pt x="1158432" y="223564"/>
                      <a:pt x="1144654" y="326567"/>
                    </a:cubicBezTo>
                    <a:cubicBezTo>
                      <a:pt x="1131114" y="427990"/>
                      <a:pt x="1117719" y="529462"/>
                      <a:pt x="1104180" y="630886"/>
                    </a:cubicBezTo>
                    <a:cubicBezTo>
                      <a:pt x="1091071" y="729152"/>
                      <a:pt x="1077867" y="827466"/>
                      <a:pt x="1064615" y="925732"/>
                    </a:cubicBezTo>
                    <a:cubicBezTo>
                      <a:pt x="1055525" y="993332"/>
                      <a:pt x="1045909" y="1060884"/>
                      <a:pt x="1037298" y="1128531"/>
                    </a:cubicBezTo>
                    <a:cubicBezTo>
                      <a:pt x="1033088" y="1161542"/>
                      <a:pt x="1033805" y="1161638"/>
                      <a:pt x="1001417" y="1161638"/>
                    </a:cubicBezTo>
                    <a:cubicBezTo>
                      <a:pt x="865117" y="1161590"/>
                      <a:pt x="728817" y="1161590"/>
                      <a:pt x="592517" y="11615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C780093-C088-4879-B55C-43DF406D0ADC}"/>
                  </a:ext>
                </a:extLst>
              </p:cNvPr>
              <p:cNvSpPr/>
              <p:nvPr/>
            </p:nvSpPr>
            <p:spPr>
              <a:xfrm>
                <a:off x="6620069" y="1230261"/>
                <a:ext cx="398368" cy="397814"/>
              </a:xfrm>
              <a:custGeom>
                <a:avLst/>
                <a:gdLst>
                  <a:gd name="connsiteX0" fmla="*/ 283062 w 398368"/>
                  <a:gd name="connsiteY0" fmla="*/ 18026 h 397814"/>
                  <a:gd name="connsiteX1" fmla="*/ 293497 w 398368"/>
                  <a:gd name="connsiteY1" fmla="*/ 23444 h 397814"/>
                  <a:gd name="connsiteX2" fmla="*/ 397695 w 398368"/>
                  <a:gd name="connsiteY2" fmla="*/ 219641 h 397814"/>
                  <a:gd name="connsiteX3" fmla="*/ 261682 w 398368"/>
                  <a:gd name="connsiteY3" fmla="*/ 387612 h 397814"/>
                  <a:gd name="connsiteX4" fmla="*/ 153322 w 398368"/>
                  <a:gd name="connsiteY4" fmla="*/ 390291 h 397814"/>
                  <a:gd name="connsiteX5" fmla="*/ 274169 w 398368"/>
                  <a:gd name="connsiteY5" fmla="*/ 26314 h 397814"/>
                  <a:gd name="connsiteX6" fmla="*/ 283062 w 398368"/>
                  <a:gd name="connsiteY6" fmla="*/ 18026 h 397814"/>
                  <a:gd name="connsiteX7" fmla="*/ 200015 w 398368"/>
                  <a:gd name="connsiteY7" fmla="*/ 2 h 397814"/>
                  <a:gd name="connsiteX8" fmla="*/ 232643 w 398368"/>
                  <a:gd name="connsiteY8" fmla="*/ 45404 h 397814"/>
                  <a:gd name="connsiteX9" fmla="*/ 126914 w 398368"/>
                  <a:gd name="connsiteY9" fmla="*/ 362592 h 397814"/>
                  <a:gd name="connsiteX10" fmla="*/ 100888 w 398368"/>
                  <a:gd name="connsiteY10" fmla="*/ 372160 h 397814"/>
                  <a:gd name="connsiteX11" fmla="*/ 6305 w 398368"/>
                  <a:gd name="connsiteY11" fmla="*/ 147449 h 397814"/>
                  <a:gd name="connsiteX12" fmla="*/ 200015 w 398368"/>
                  <a:gd name="connsiteY12" fmla="*/ 2 h 397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8368" h="397814">
                    <a:moveTo>
                      <a:pt x="283062" y="18026"/>
                    </a:moveTo>
                    <a:cubicBezTo>
                      <a:pt x="286417" y="18696"/>
                      <a:pt x="290029" y="21650"/>
                      <a:pt x="293497" y="23444"/>
                    </a:cubicBezTo>
                    <a:cubicBezTo>
                      <a:pt x="363776" y="59851"/>
                      <a:pt x="404154" y="136015"/>
                      <a:pt x="397695" y="219641"/>
                    </a:cubicBezTo>
                    <a:cubicBezTo>
                      <a:pt x="391955" y="293795"/>
                      <a:pt x="335550" y="363452"/>
                      <a:pt x="261682" y="387612"/>
                    </a:cubicBezTo>
                    <a:cubicBezTo>
                      <a:pt x="223266" y="400195"/>
                      <a:pt x="185758" y="401199"/>
                      <a:pt x="153322" y="390291"/>
                    </a:cubicBezTo>
                    <a:cubicBezTo>
                      <a:pt x="193604" y="268966"/>
                      <a:pt x="233982" y="147688"/>
                      <a:pt x="274169" y="26314"/>
                    </a:cubicBezTo>
                    <a:cubicBezTo>
                      <a:pt x="276609" y="18971"/>
                      <a:pt x="279707" y="17356"/>
                      <a:pt x="283062" y="18026"/>
                    </a:cubicBezTo>
                    <a:close/>
                    <a:moveTo>
                      <a:pt x="200015" y="2"/>
                    </a:moveTo>
                    <a:cubicBezTo>
                      <a:pt x="247952" y="241"/>
                      <a:pt x="247857" y="194"/>
                      <a:pt x="232643" y="45404"/>
                    </a:cubicBezTo>
                    <a:cubicBezTo>
                      <a:pt x="197144" y="151037"/>
                      <a:pt x="161168" y="256575"/>
                      <a:pt x="126914" y="362592"/>
                    </a:cubicBezTo>
                    <a:cubicBezTo>
                      <a:pt x="120885" y="381250"/>
                      <a:pt x="114714" y="380006"/>
                      <a:pt x="100888" y="372160"/>
                    </a:cubicBezTo>
                    <a:cubicBezTo>
                      <a:pt x="23098" y="327907"/>
                      <a:pt x="-16228" y="235143"/>
                      <a:pt x="6305" y="147449"/>
                    </a:cubicBezTo>
                    <a:cubicBezTo>
                      <a:pt x="28360" y="61287"/>
                      <a:pt x="109499" y="-428"/>
                      <a:pt x="20001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7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DDCFD40-A74E-45FD-B052-5EE1B534AB4B}"/>
                  </a:ext>
                </a:extLst>
              </p:cNvPr>
              <p:cNvSpPr/>
              <p:nvPr/>
            </p:nvSpPr>
            <p:spPr>
              <a:xfrm>
                <a:off x="6288757" y="2129695"/>
                <a:ext cx="936675" cy="702065"/>
              </a:xfrm>
              <a:custGeom>
                <a:avLst/>
                <a:gdLst>
                  <a:gd name="connsiteX0" fmla="*/ 468321 w 936675"/>
                  <a:gd name="connsiteY0" fmla="*/ 701292 h 702065"/>
                  <a:gd name="connsiteX1" fmla="*/ 107358 w 936675"/>
                  <a:gd name="connsiteY1" fmla="*/ 701627 h 702065"/>
                  <a:gd name="connsiteX2" fmla="*/ 82672 w 936675"/>
                  <a:gd name="connsiteY2" fmla="*/ 680290 h 702065"/>
                  <a:gd name="connsiteX3" fmla="*/ 41767 w 936675"/>
                  <a:gd name="connsiteY3" fmla="*/ 359274 h 702065"/>
                  <a:gd name="connsiteX4" fmla="*/ 1868 w 936675"/>
                  <a:gd name="connsiteY4" fmla="*/ 38115 h 702065"/>
                  <a:gd name="connsiteX5" fmla="*/ 38036 w 936675"/>
                  <a:gd name="connsiteY5" fmla="*/ 272 h 702065"/>
                  <a:gd name="connsiteX6" fmla="*/ 104966 w 936675"/>
                  <a:gd name="connsiteY6" fmla="*/ 33 h 702065"/>
                  <a:gd name="connsiteX7" fmla="*/ 122045 w 936675"/>
                  <a:gd name="connsiteY7" fmla="*/ 16251 h 702065"/>
                  <a:gd name="connsiteX8" fmla="*/ 170269 w 936675"/>
                  <a:gd name="connsiteY8" fmla="*/ 401135 h 702065"/>
                  <a:gd name="connsiteX9" fmla="*/ 172900 w 936675"/>
                  <a:gd name="connsiteY9" fmla="*/ 412761 h 702065"/>
                  <a:gd name="connsiteX10" fmla="*/ 210265 w 936675"/>
                  <a:gd name="connsiteY10" fmla="*/ 439695 h 702065"/>
                  <a:gd name="connsiteX11" fmla="*/ 235573 w 936675"/>
                  <a:gd name="connsiteY11" fmla="*/ 402618 h 702065"/>
                  <a:gd name="connsiteX12" fmla="*/ 195147 w 936675"/>
                  <a:gd name="connsiteY12" fmla="*/ 91171 h 702065"/>
                  <a:gd name="connsiteX13" fmla="*/ 184813 w 936675"/>
                  <a:gd name="connsiteY13" fmla="*/ 13333 h 702065"/>
                  <a:gd name="connsiteX14" fmla="*/ 200218 w 936675"/>
                  <a:gd name="connsiteY14" fmla="*/ 320 h 702065"/>
                  <a:gd name="connsiteX15" fmla="*/ 305421 w 936675"/>
                  <a:gd name="connsiteY15" fmla="*/ 320 h 702065"/>
                  <a:gd name="connsiteX16" fmla="*/ 915016 w 936675"/>
                  <a:gd name="connsiteY16" fmla="*/ 33 h 702065"/>
                  <a:gd name="connsiteX17" fmla="*/ 935970 w 936675"/>
                  <a:gd name="connsiteY17" fmla="*/ 22423 h 702065"/>
                  <a:gd name="connsiteX18" fmla="*/ 883345 w 936675"/>
                  <a:gd name="connsiteY18" fmla="*/ 428261 h 702065"/>
                  <a:gd name="connsiteX19" fmla="*/ 853540 w 936675"/>
                  <a:gd name="connsiteY19" fmla="*/ 673974 h 702065"/>
                  <a:gd name="connsiteX20" fmla="*/ 822107 w 936675"/>
                  <a:gd name="connsiteY20" fmla="*/ 702057 h 702065"/>
                  <a:gd name="connsiteX21" fmla="*/ 468321 w 936675"/>
                  <a:gd name="connsiteY21" fmla="*/ 701292 h 70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36675" h="702065">
                    <a:moveTo>
                      <a:pt x="468321" y="701292"/>
                    </a:moveTo>
                    <a:cubicBezTo>
                      <a:pt x="348000" y="701292"/>
                      <a:pt x="227679" y="701005"/>
                      <a:pt x="107358" y="701627"/>
                    </a:cubicBezTo>
                    <a:cubicBezTo>
                      <a:pt x="90852" y="701722"/>
                      <a:pt x="84824" y="698804"/>
                      <a:pt x="82672" y="680290"/>
                    </a:cubicBezTo>
                    <a:cubicBezTo>
                      <a:pt x="70185" y="573173"/>
                      <a:pt x="55402" y="466295"/>
                      <a:pt x="41767" y="359274"/>
                    </a:cubicBezTo>
                    <a:cubicBezTo>
                      <a:pt x="28180" y="252253"/>
                      <a:pt x="14737" y="145184"/>
                      <a:pt x="1868" y="38115"/>
                    </a:cubicBezTo>
                    <a:cubicBezTo>
                      <a:pt x="-2677" y="368"/>
                      <a:pt x="-1768" y="272"/>
                      <a:pt x="38036" y="272"/>
                    </a:cubicBezTo>
                    <a:cubicBezTo>
                      <a:pt x="60330" y="272"/>
                      <a:pt x="82672" y="894"/>
                      <a:pt x="104966" y="33"/>
                    </a:cubicBezTo>
                    <a:cubicBezTo>
                      <a:pt x="117500" y="-445"/>
                      <a:pt x="120562" y="4195"/>
                      <a:pt x="122045" y="16251"/>
                    </a:cubicBezTo>
                    <a:cubicBezTo>
                      <a:pt x="137641" y="144610"/>
                      <a:pt x="154051" y="272873"/>
                      <a:pt x="170269" y="401135"/>
                    </a:cubicBezTo>
                    <a:cubicBezTo>
                      <a:pt x="170748" y="405058"/>
                      <a:pt x="171896" y="408886"/>
                      <a:pt x="172900" y="412761"/>
                    </a:cubicBezTo>
                    <a:cubicBezTo>
                      <a:pt x="178259" y="434050"/>
                      <a:pt x="191367" y="443762"/>
                      <a:pt x="210265" y="439695"/>
                    </a:cubicBezTo>
                    <a:cubicBezTo>
                      <a:pt x="230166" y="435390"/>
                      <a:pt x="237917" y="421324"/>
                      <a:pt x="235573" y="402618"/>
                    </a:cubicBezTo>
                    <a:cubicBezTo>
                      <a:pt x="222464" y="298755"/>
                      <a:pt x="208686" y="194987"/>
                      <a:pt x="195147" y="91171"/>
                    </a:cubicBezTo>
                    <a:cubicBezTo>
                      <a:pt x="191750" y="65193"/>
                      <a:pt x="189023" y="39168"/>
                      <a:pt x="184813" y="13333"/>
                    </a:cubicBezTo>
                    <a:cubicBezTo>
                      <a:pt x="182373" y="-1450"/>
                      <a:pt x="191319" y="320"/>
                      <a:pt x="200218" y="320"/>
                    </a:cubicBezTo>
                    <a:cubicBezTo>
                      <a:pt x="235286" y="368"/>
                      <a:pt x="270353" y="320"/>
                      <a:pt x="305421" y="320"/>
                    </a:cubicBezTo>
                    <a:cubicBezTo>
                      <a:pt x="508603" y="320"/>
                      <a:pt x="711833" y="464"/>
                      <a:pt x="915016" y="33"/>
                    </a:cubicBezTo>
                    <a:cubicBezTo>
                      <a:pt x="932143" y="-15"/>
                      <a:pt x="939032" y="368"/>
                      <a:pt x="935970" y="22423"/>
                    </a:cubicBezTo>
                    <a:cubicBezTo>
                      <a:pt x="917120" y="157527"/>
                      <a:pt x="900472" y="292918"/>
                      <a:pt x="883345" y="428261"/>
                    </a:cubicBezTo>
                    <a:cubicBezTo>
                      <a:pt x="873011" y="510118"/>
                      <a:pt x="862677" y="591974"/>
                      <a:pt x="853540" y="673974"/>
                    </a:cubicBezTo>
                    <a:cubicBezTo>
                      <a:pt x="851243" y="694738"/>
                      <a:pt x="845215" y="702344"/>
                      <a:pt x="822107" y="702057"/>
                    </a:cubicBezTo>
                    <a:cubicBezTo>
                      <a:pt x="704226" y="700479"/>
                      <a:pt x="586250" y="701292"/>
                      <a:pt x="468321" y="701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D3ADD55-9251-45C7-9278-2B81B2DA302A}"/>
                  </a:ext>
                </a:extLst>
              </p:cNvPr>
              <p:cNvSpPr/>
              <p:nvPr/>
            </p:nvSpPr>
            <p:spPr>
              <a:xfrm>
                <a:off x="6473997" y="1545692"/>
                <a:ext cx="699513" cy="511899"/>
              </a:xfrm>
              <a:custGeom>
                <a:avLst/>
                <a:gdLst>
                  <a:gd name="connsiteX0" fmla="*/ 408712 w 699513"/>
                  <a:gd name="connsiteY0" fmla="*/ 434771 h 511899"/>
                  <a:gd name="connsiteX1" fmla="*/ 448181 w 699513"/>
                  <a:gd name="connsiteY1" fmla="*/ 473140 h 511899"/>
                  <a:gd name="connsiteX2" fmla="*/ 407994 w 699513"/>
                  <a:gd name="connsiteY2" fmla="*/ 511891 h 511899"/>
                  <a:gd name="connsiteX3" fmla="*/ 370869 w 699513"/>
                  <a:gd name="connsiteY3" fmla="*/ 471322 h 511899"/>
                  <a:gd name="connsiteX4" fmla="*/ 408712 w 699513"/>
                  <a:gd name="connsiteY4" fmla="*/ 434771 h 511899"/>
                  <a:gd name="connsiteX5" fmla="*/ 180030 w 699513"/>
                  <a:gd name="connsiteY5" fmla="*/ 401139 h 511899"/>
                  <a:gd name="connsiteX6" fmla="*/ 216390 w 699513"/>
                  <a:gd name="connsiteY6" fmla="*/ 436541 h 511899"/>
                  <a:gd name="connsiteX7" fmla="*/ 178930 w 699513"/>
                  <a:gd name="connsiteY7" fmla="*/ 473858 h 511899"/>
                  <a:gd name="connsiteX8" fmla="*/ 142188 w 699513"/>
                  <a:gd name="connsiteY8" fmla="*/ 437929 h 511899"/>
                  <a:gd name="connsiteX9" fmla="*/ 180030 w 699513"/>
                  <a:gd name="connsiteY9" fmla="*/ 401139 h 511899"/>
                  <a:gd name="connsiteX10" fmla="*/ 297577 w 699513"/>
                  <a:gd name="connsiteY10" fmla="*/ 282348 h 511899"/>
                  <a:gd name="connsiteX11" fmla="*/ 357475 w 699513"/>
                  <a:gd name="connsiteY11" fmla="*/ 339614 h 511899"/>
                  <a:gd name="connsiteX12" fmla="*/ 299012 w 699513"/>
                  <a:gd name="connsiteY12" fmla="*/ 398077 h 511899"/>
                  <a:gd name="connsiteX13" fmla="*/ 240359 w 699513"/>
                  <a:gd name="connsiteY13" fmla="*/ 339854 h 511899"/>
                  <a:gd name="connsiteX14" fmla="*/ 297577 w 699513"/>
                  <a:gd name="connsiteY14" fmla="*/ 282348 h 511899"/>
                  <a:gd name="connsiteX15" fmla="*/ 47989 w 699513"/>
                  <a:gd name="connsiteY15" fmla="*/ 264025 h 511899"/>
                  <a:gd name="connsiteX16" fmla="*/ 87075 w 699513"/>
                  <a:gd name="connsiteY16" fmla="*/ 303925 h 511899"/>
                  <a:gd name="connsiteX17" fmla="*/ 46840 w 699513"/>
                  <a:gd name="connsiteY17" fmla="*/ 344829 h 511899"/>
                  <a:gd name="connsiteX18" fmla="*/ 7993 w 699513"/>
                  <a:gd name="connsiteY18" fmla="*/ 305169 h 511899"/>
                  <a:gd name="connsiteX19" fmla="*/ 47989 w 699513"/>
                  <a:gd name="connsiteY19" fmla="*/ 264025 h 511899"/>
                  <a:gd name="connsiteX20" fmla="*/ 267389 w 699513"/>
                  <a:gd name="connsiteY20" fmla="*/ 129830 h 511899"/>
                  <a:gd name="connsiteX21" fmla="*/ 312934 w 699513"/>
                  <a:gd name="connsiteY21" fmla="*/ 176332 h 511899"/>
                  <a:gd name="connsiteX22" fmla="*/ 266050 w 699513"/>
                  <a:gd name="connsiteY22" fmla="*/ 223982 h 511899"/>
                  <a:gd name="connsiteX23" fmla="*/ 220792 w 699513"/>
                  <a:gd name="connsiteY23" fmla="*/ 177767 h 511899"/>
                  <a:gd name="connsiteX24" fmla="*/ 267389 w 699513"/>
                  <a:gd name="connsiteY24" fmla="*/ 129830 h 511899"/>
                  <a:gd name="connsiteX25" fmla="*/ 527502 w 699513"/>
                  <a:gd name="connsiteY25" fmla="*/ 125285 h 511899"/>
                  <a:gd name="connsiteX26" fmla="*/ 587065 w 699513"/>
                  <a:gd name="connsiteY26" fmla="*/ 186044 h 511899"/>
                  <a:gd name="connsiteX27" fmla="*/ 525780 w 699513"/>
                  <a:gd name="connsiteY27" fmla="*/ 248285 h 511899"/>
                  <a:gd name="connsiteX28" fmla="*/ 466648 w 699513"/>
                  <a:gd name="connsiteY28" fmla="*/ 187909 h 511899"/>
                  <a:gd name="connsiteX29" fmla="*/ 527502 w 699513"/>
                  <a:gd name="connsiteY29" fmla="*/ 125285 h 511899"/>
                  <a:gd name="connsiteX30" fmla="*/ 48802 w 699513"/>
                  <a:gd name="connsiteY30" fmla="*/ 65532 h 511899"/>
                  <a:gd name="connsiteX31" fmla="*/ 96452 w 699513"/>
                  <a:gd name="connsiteY31" fmla="*/ 114234 h 511899"/>
                  <a:gd name="connsiteX32" fmla="*/ 47366 w 699513"/>
                  <a:gd name="connsiteY32" fmla="*/ 164133 h 511899"/>
                  <a:gd name="connsiteX33" fmla="*/ 4 w 699513"/>
                  <a:gd name="connsiteY33" fmla="*/ 115717 h 511899"/>
                  <a:gd name="connsiteX34" fmla="*/ 48802 w 699513"/>
                  <a:gd name="connsiteY34" fmla="*/ 65532 h 511899"/>
                  <a:gd name="connsiteX35" fmla="*/ 665190 w 699513"/>
                  <a:gd name="connsiteY35" fmla="*/ 84 h 511899"/>
                  <a:gd name="connsiteX36" fmla="*/ 699492 w 699513"/>
                  <a:gd name="connsiteY36" fmla="*/ 37927 h 511899"/>
                  <a:gd name="connsiteX37" fmla="*/ 658062 w 699513"/>
                  <a:gd name="connsiteY37" fmla="*/ 73281 h 511899"/>
                  <a:gd name="connsiteX38" fmla="*/ 625147 w 699513"/>
                  <a:gd name="connsiteY38" fmla="*/ 34386 h 511899"/>
                  <a:gd name="connsiteX39" fmla="*/ 665190 w 699513"/>
                  <a:gd name="connsiteY39" fmla="*/ 84 h 51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99513" h="511899">
                    <a:moveTo>
                      <a:pt x="408712" y="434771"/>
                    </a:moveTo>
                    <a:cubicBezTo>
                      <a:pt x="430815" y="434723"/>
                      <a:pt x="448420" y="451850"/>
                      <a:pt x="448181" y="473140"/>
                    </a:cubicBezTo>
                    <a:cubicBezTo>
                      <a:pt x="447942" y="493281"/>
                      <a:pt x="428087" y="512370"/>
                      <a:pt x="407994" y="511891"/>
                    </a:cubicBezTo>
                    <a:cubicBezTo>
                      <a:pt x="386609" y="511365"/>
                      <a:pt x="370247" y="493520"/>
                      <a:pt x="370869" y="471322"/>
                    </a:cubicBezTo>
                    <a:cubicBezTo>
                      <a:pt x="371443" y="449793"/>
                      <a:pt x="386944" y="434819"/>
                      <a:pt x="408712" y="434771"/>
                    </a:cubicBezTo>
                    <a:close/>
                    <a:moveTo>
                      <a:pt x="180030" y="401139"/>
                    </a:moveTo>
                    <a:cubicBezTo>
                      <a:pt x="200602" y="401282"/>
                      <a:pt x="216055" y="416305"/>
                      <a:pt x="216390" y="436541"/>
                    </a:cubicBezTo>
                    <a:cubicBezTo>
                      <a:pt x="216725" y="457018"/>
                      <a:pt x="199502" y="474193"/>
                      <a:pt x="178930" y="473858"/>
                    </a:cubicBezTo>
                    <a:cubicBezTo>
                      <a:pt x="159506" y="473571"/>
                      <a:pt x="142714" y="457161"/>
                      <a:pt x="142188" y="437929"/>
                    </a:cubicBezTo>
                    <a:cubicBezTo>
                      <a:pt x="141614" y="417883"/>
                      <a:pt x="158980" y="400995"/>
                      <a:pt x="180030" y="401139"/>
                    </a:cubicBezTo>
                    <a:close/>
                    <a:moveTo>
                      <a:pt x="297577" y="282348"/>
                    </a:moveTo>
                    <a:cubicBezTo>
                      <a:pt x="330683" y="281966"/>
                      <a:pt x="357091" y="307226"/>
                      <a:pt x="357475" y="339614"/>
                    </a:cubicBezTo>
                    <a:cubicBezTo>
                      <a:pt x="357905" y="372434"/>
                      <a:pt x="332358" y="397981"/>
                      <a:pt x="299012" y="398077"/>
                    </a:cubicBezTo>
                    <a:cubicBezTo>
                      <a:pt x="265284" y="398172"/>
                      <a:pt x="240120" y="373199"/>
                      <a:pt x="240359" y="339854"/>
                    </a:cubicBezTo>
                    <a:cubicBezTo>
                      <a:pt x="240598" y="307656"/>
                      <a:pt x="265428" y="282683"/>
                      <a:pt x="297577" y="282348"/>
                    </a:cubicBezTo>
                    <a:close/>
                    <a:moveTo>
                      <a:pt x="47989" y="264025"/>
                    </a:moveTo>
                    <a:cubicBezTo>
                      <a:pt x="68895" y="264456"/>
                      <a:pt x="86788" y="282731"/>
                      <a:pt x="87075" y="303925"/>
                    </a:cubicBezTo>
                    <a:cubicBezTo>
                      <a:pt x="87410" y="326267"/>
                      <a:pt x="68704" y="345260"/>
                      <a:pt x="46840" y="344829"/>
                    </a:cubicBezTo>
                    <a:cubicBezTo>
                      <a:pt x="25695" y="344398"/>
                      <a:pt x="8280" y="326601"/>
                      <a:pt x="7993" y="305169"/>
                    </a:cubicBezTo>
                    <a:cubicBezTo>
                      <a:pt x="7754" y="283114"/>
                      <a:pt x="26699" y="263594"/>
                      <a:pt x="47989" y="264025"/>
                    </a:cubicBezTo>
                    <a:close/>
                    <a:moveTo>
                      <a:pt x="267389" y="129830"/>
                    </a:moveTo>
                    <a:cubicBezTo>
                      <a:pt x="291740" y="130309"/>
                      <a:pt x="312600" y="151598"/>
                      <a:pt x="312934" y="176332"/>
                    </a:cubicBezTo>
                    <a:cubicBezTo>
                      <a:pt x="313317" y="202358"/>
                      <a:pt x="291501" y="224461"/>
                      <a:pt x="266050" y="223982"/>
                    </a:cubicBezTo>
                    <a:cubicBezTo>
                      <a:pt x="241411" y="223504"/>
                      <a:pt x="221079" y="202741"/>
                      <a:pt x="220792" y="177767"/>
                    </a:cubicBezTo>
                    <a:cubicBezTo>
                      <a:pt x="220505" y="152077"/>
                      <a:pt x="242560" y="129352"/>
                      <a:pt x="267389" y="129830"/>
                    </a:cubicBezTo>
                    <a:close/>
                    <a:moveTo>
                      <a:pt x="527502" y="125285"/>
                    </a:moveTo>
                    <a:cubicBezTo>
                      <a:pt x="559364" y="125907"/>
                      <a:pt x="586586" y="153751"/>
                      <a:pt x="587065" y="186044"/>
                    </a:cubicBezTo>
                    <a:cubicBezTo>
                      <a:pt x="587543" y="220011"/>
                      <a:pt x="559077" y="248955"/>
                      <a:pt x="525780" y="248285"/>
                    </a:cubicBezTo>
                    <a:cubicBezTo>
                      <a:pt x="493630" y="247663"/>
                      <a:pt x="467030" y="220489"/>
                      <a:pt x="466648" y="187909"/>
                    </a:cubicBezTo>
                    <a:cubicBezTo>
                      <a:pt x="466265" y="154325"/>
                      <a:pt x="495113" y="124615"/>
                      <a:pt x="527502" y="125285"/>
                    </a:cubicBezTo>
                    <a:close/>
                    <a:moveTo>
                      <a:pt x="48802" y="65532"/>
                    </a:moveTo>
                    <a:cubicBezTo>
                      <a:pt x="74205" y="66106"/>
                      <a:pt x="96069" y="88352"/>
                      <a:pt x="96452" y="114234"/>
                    </a:cubicBezTo>
                    <a:cubicBezTo>
                      <a:pt x="96834" y="141456"/>
                      <a:pt x="74014" y="164659"/>
                      <a:pt x="47366" y="164133"/>
                    </a:cubicBezTo>
                    <a:cubicBezTo>
                      <a:pt x="21580" y="163606"/>
                      <a:pt x="291" y="141886"/>
                      <a:pt x="4" y="115717"/>
                    </a:cubicBezTo>
                    <a:cubicBezTo>
                      <a:pt x="-331" y="88782"/>
                      <a:pt x="22824" y="65005"/>
                      <a:pt x="48802" y="65532"/>
                    </a:cubicBezTo>
                    <a:close/>
                    <a:moveTo>
                      <a:pt x="665190" y="84"/>
                    </a:moveTo>
                    <a:cubicBezTo>
                      <a:pt x="685283" y="1328"/>
                      <a:pt x="700162" y="17738"/>
                      <a:pt x="699492" y="37927"/>
                    </a:cubicBezTo>
                    <a:cubicBezTo>
                      <a:pt x="698775" y="60029"/>
                      <a:pt x="680882" y="75243"/>
                      <a:pt x="658062" y="73281"/>
                    </a:cubicBezTo>
                    <a:cubicBezTo>
                      <a:pt x="638255" y="71559"/>
                      <a:pt x="624047" y="54767"/>
                      <a:pt x="625147" y="34386"/>
                    </a:cubicBezTo>
                    <a:cubicBezTo>
                      <a:pt x="626295" y="13528"/>
                      <a:pt x="643518" y="-1255"/>
                      <a:pt x="665190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7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89D753DA-A3A6-5B7C-A6E0-8CCA6A148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286769"/>
              </p:ext>
            </p:extLst>
          </p:nvPr>
        </p:nvGraphicFramePr>
        <p:xfrm>
          <a:off x="323528" y="1063756"/>
          <a:ext cx="7276151" cy="569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F11F7D-3E4E-2CF3-FBA4-07EAC27834F9}"/>
              </a:ext>
            </a:extLst>
          </p:cNvPr>
          <p:cNvSpPr txBox="1">
            <a:spLocks/>
          </p:cNvSpPr>
          <p:nvPr/>
        </p:nvSpPr>
        <p:spPr>
          <a:xfrm>
            <a:off x="7046928" y="4417180"/>
            <a:ext cx="4821544" cy="165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«Tablet» ve «kapsül»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çok tercih edilen gıda takviyesi formlarıdır. Son 3 ayda gıda takviyesi kullananlarda «tablet» tercihi, hedef kitlenin tümü ile karşılaştırıldığında yükselmektedir. </a:t>
            </a:r>
          </a:p>
        </p:txBody>
      </p:sp>
      <p:sp>
        <p:nvSpPr>
          <p:cNvPr id="6" name="Chevron 28">
            <a:extLst>
              <a:ext uri="{FF2B5EF4-FFF2-40B4-BE49-F238E27FC236}">
                <a16:creationId xmlns:a16="http://schemas.microsoft.com/office/drawing/2014/main" id="{B4726CA0-7DAF-DAB9-1220-809C18C9BD69}"/>
              </a:ext>
            </a:extLst>
          </p:cNvPr>
          <p:cNvSpPr/>
          <p:nvPr/>
        </p:nvSpPr>
        <p:spPr>
          <a:xfrm>
            <a:off x="6800707" y="4532551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bject 39">
            <a:extLst>
              <a:ext uri="{FF2B5EF4-FFF2-40B4-BE49-F238E27FC236}">
                <a16:creationId xmlns:a16="http://schemas.microsoft.com/office/drawing/2014/main" id="{7EBC1A06-144A-852A-C758-E94F6812BEAA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240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GIDA TAKVİYELERİ KONUSUNDA TAVSİYE ALINAN DOKTOR BRANŞLARI</a:t>
            </a:r>
            <a:endParaRPr lang="en-US" sz="24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E7FD92-B62D-46D0-84D9-E5CAC9FC9730}"/>
              </a:ext>
            </a:extLst>
          </p:cNvPr>
          <p:cNvGrpSpPr/>
          <p:nvPr/>
        </p:nvGrpSpPr>
        <p:grpSpPr>
          <a:xfrm>
            <a:off x="174787" y="1294771"/>
            <a:ext cx="5032939" cy="5563229"/>
            <a:chOff x="200912" y="1435563"/>
            <a:chExt cx="4923748" cy="54425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33FA722-C555-43C6-BA78-67B2ECDA5D8B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72B7887-3C9B-4B67-9CB3-8C2ED27FF664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F010E13-DFC5-4E38-B4E4-CC26B56062E5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148A394-5E4F-4B8D-AB27-6B8EF0DEB5A0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018D8B7-2091-4D25-8848-4B5810522F07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603BF4E-16EB-419F-B695-0230A1E76309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A1BE99-7A1F-436E-9258-273E69BF370D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3707527-590B-4DE8-8941-0E5F204E613B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ED7C63-AE3A-45AF-8D00-DE02EA5E4322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BD51025-447F-4445-B2F5-7431510707DB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17B910A-241F-4524-980C-ABCE8537E175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ADE3F69-F242-420A-890C-EC572D7F9966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F581306-7936-4C9A-A104-2E023291B06B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6871130-5C68-48B3-9991-EB12196207C7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0EE3603-D17E-415B-B693-668DDD325D2E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0FD9A2-2025-4815-9100-9169AF97A864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F59791-97CD-45FD-AC82-B95EB61B4C2B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9B54957-959C-4ED9-9B04-076053A8C932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C799F29-1494-4AC7-B29E-B64E9954CD57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C0A45D2-F56F-4E42-A857-F80CDDC96CC8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508E64C-4E9D-4782-8826-C35D8CDAE385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BB90907-D441-4D31-B51B-9B4B1242B7F6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611C0E-5A5F-40A6-B7E3-1A1C3B9CDA39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E72A345-6AC4-46CB-A446-522BA5B0BF7B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A105509-180F-46FC-8C72-52D030A1EEC7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B15B22D-0DFC-4679-8C12-21F56C3F27D2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6FAF768-C904-46E6-95C4-A4B6E48CE484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40599B8-6E7E-43E8-A5F3-AF390134182A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BCB1B39-06CE-4F68-A687-BB9352AAEE23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FAC6797-5736-43E2-90F2-0DDA991F0EF6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07520C7-D52A-43F2-A268-9C9E68B3B2E9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2A5E752-46C7-40C4-93AE-471CDF8782CD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D632252-4453-4B11-87B4-8F9A1837222E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37" name="Content Placeholder 11">
            <a:extLst>
              <a:ext uri="{FF2B5EF4-FFF2-40B4-BE49-F238E27FC236}">
                <a16:creationId xmlns:a16="http://schemas.microsoft.com/office/drawing/2014/main" id="{56395EB5-5B27-D742-DCD6-ED735CACA0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382827"/>
              </p:ext>
            </p:extLst>
          </p:nvPr>
        </p:nvGraphicFramePr>
        <p:xfrm>
          <a:off x="5379902" y="1294771"/>
          <a:ext cx="5542817" cy="542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object 39">
            <a:extLst>
              <a:ext uri="{FF2B5EF4-FFF2-40B4-BE49-F238E27FC236}">
                <a16:creationId xmlns:a16="http://schemas.microsoft.com/office/drawing/2014/main" id="{E859A245-92C5-7376-AA20-AD3EE8046E98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03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884" y="425427"/>
            <a:ext cx="11573197" cy="724247"/>
          </a:xfrm>
        </p:spPr>
        <p:txBody>
          <a:bodyPr/>
          <a:lstStyle/>
          <a:p>
            <a:pPr algn="l"/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GENEL DEĞERLENDİRME ve GELECEK PROJEKSİYONU</a:t>
            </a:r>
            <a:endParaRPr lang="en-US" sz="24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7" name="object 39">
            <a:extLst>
              <a:ext uri="{FF2B5EF4-FFF2-40B4-BE49-F238E27FC236}">
                <a16:creationId xmlns:a16="http://schemas.microsoft.com/office/drawing/2014/main" id="{179A2F17-C836-A71F-E322-9BD059AFD9EA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542281C-5F0A-4AF7-B29E-7B21CE0A0592}"/>
              </a:ext>
            </a:extLst>
          </p:cNvPr>
          <p:cNvSpPr txBox="1">
            <a:spLocks/>
          </p:cNvSpPr>
          <p:nvPr/>
        </p:nvSpPr>
        <p:spPr>
          <a:xfrm>
            <a:off x="606026" y="1104979"/>
            <a:ext cx="10933304" cy="43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just">
              <a:buNone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2A38760-ED36-8828-D4F4-BB281FE1BCE2}"/>
              </a:ext>
            </a:extLst>
          </p:cNvPr>
          <p:cNvSpPr/>
          <p:nvPr/>
        </p:nvSpPr>
        <p:spPr>
          <a:xfrm>
            <a:off x="606025" y="1227988"/>
            <a:ext cx="10568885" cy="881653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tr-TR" sz="1800" dirty="0">
              <a:solidFill>
                <a:schemeClr val="bg2"/>
              </a:solidFill>
            </a:endParaRPr>
          </a:p>
          <a:p>
            <a:pPr algn="just">
              <a:defRPr/>
            </a:pPr>
            <a:r>
              <a:rPr lang="tr-TR" sz="1800" dirty="0">
                <a:solidFill>
                  <a:schemeClr val="bg2"/>
                </a:solidFill>
              </a:rPr>
              <a:t>Sağlıklı beslendiğini düşünme algısı son zamanlarda azalma eğilimindedir. 2020’den 2023’e gelindiğinde sağlıklı beslendiğini düşünenlerin oranı azalmaktadır.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3A1F955-1367-74E3-F936-B671DDBA57EB}"/>
              </a:ext>
            </a:extLst>
          </p:cNvPr>
          <p:cNvSpPr/>
          <p:nvPr/>
        </p:nvSpPr>
        <p:spPr>
          <a:xfrm>
            <a:off x="606025" y="2415752"/>
            <a:ext cx="10674888" cy="101324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tr-T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tr-TR" sz="1800" dirty="0">
                <a:solidFill>
                  <a:schemeClr val="bg2"/>
                </a:solidFill>
              </a:rPr>
              <a:t>Helal olması, organik olması, şeker/tatlandırıcı içeriği, katkı maddesi içeriği gıda tercihlerinde önemli etkenlerdir ve etkisini de sürdürmeye devam edecek kriterlerdir. Vegan ve vejetaryen olması çok hızlı artışlar göstermese de tercih kriterlerinde kendini göstermeye başlamıştır.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C547E82-0BE5-EDEC-003D-CDF8FCE7D3AF}"/>
              </a:ext>
            </a:extLst>
          </p:cNvPr>
          <p:cNvSpPr/>
          <p:nvPr/>
        </p:nvSpPr>
        <p:spPr>
          <a:xfrm>
            <a:off x="606025" y="3735111"/>
            <a:ext cx="10674888" cy="881653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tr-TR" sz="1800" dirty="0">
                <a:solidFill>
                  <a:schemeClr val="bg2"/>
                </a:solidFill>
              </a:rPr>
              <a:t>Kalori takip ve aralıklı oruç aplikasyonlarının kullanımında yıllar içerisinde bir artış trendi vardır ve önümüzdeki dönem de kullanımlarının devam etmesi ve artması muhtemeldir</a:t>
            </a:r>
            <a:r>
              <a:rPr lang="tr-TR" dirty="0">
                <a:solidFill>
                  <a:schemeClr val="bg2"/>
                </a:solidFill>
              </a:rPr>
              <a:t>.</a:t>
            </a:r>
            <a:r>
              <a:rPr lang="tr-TR" sz="1800" dirty="0">
                <a:solidFill>
                  <a:schemeClr val="bg2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CD9260E-E69E-5EE3-276B-11E9B0BC0959}"/>
              </a:ext>
            </a:extLst>
          </p:cNvPr>
          <p:cNvSpPr/>
          <p:nvPr/>
        </p:nvSpPr>
        <p:spPr>
          <a:xfrm>
            <a:off x="606026" y="4922876"/>
            <a:ext cx="10674888" cy="107038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tr-T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Yıllardır düzenli gıda takviyesi kullandığını belirtenlerin oranı Aralık 2020’de %14 iken Haziran 2023’te %20’dir. Ancak yıllara göre bakıldığında istikrarlı bir artış söz konusu olmamıştır. Bu da bizlere gıda takviyesi kullanımının belirli koşullarla/salgın hastalıklarla/felaketlerle daha çok ilişkili olduğunu göstermektedir.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67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ooter Placeholder 3"/>
          <p:cNvSpPr txBox="1"/>
          <p:nvPr/>
        </p:nvSpPr>
        <p:spPr>
          <a:xfrm>
            <a:off x="4687841" y="6637437"/>
            <a:ext cx="2816318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z="1500">
                <a:solidFill>
                  <a:srgbClr val="000000"/>
                </a:solidFill>
                <a:latin typeface="Montserrat Thin Regular"/>
                <a:ea typeface="Montserrat Thin Regular"/>
                <a:cs typeface="Montserrat Thin Regular"/>
                <a:sym typeface="Montserrat Thin Regular"/>
              </a:defRPr>
            </a:lvl1pPr>
          </a:lstStyle>
          <a:p>
            <a:r>
              <a:rPr sz="750"/>
              <a:t>TürkTelekom | Dahili | Kişisel Veri İçermez 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4" y="186535"/>
            <a:ext cx="1151421" cy="33998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ectangle"/>
          <p:cNvSpPr/>
          <p:nvPr/>
        </p:nvSpPr>
        <p:spPr>
          <a:xfrm>
            <a:off x="3755562" y="2251185"/>
            <a:ext cx="4694631" cy="37231"/>
          </a:xfrm>
          <a:prstGeom prst="rect">
            <a:avLst/>
          </a:prstGeom>
          <a:solidFill>
            <a:srgbClr val="45CFF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sz="1600"/>
          </a:p>
        </p:txBody>
      </p:sp>
      <p:sp>
        <p:nvSpPr>
          <p:cNvPr id="190" name="XSIGHTS 2020 yılını ESOMAR FOUNDATION…"/>
          <p:cNvSpPr txBox="1"/>
          <p:nvPr/>
        </p:nvSpPr>
        <p:spPr>
          <a:xfrm>
            <a:off x="2939207" y="1284307"/>
            <a:ext cx="9129904" cy="951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1219169">
              <a:defRPr sz="3900">
                <a:solidFill>
                  <a:srgbClr val="212121"/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sz="1950" dirty="0"/>
              <a:t>XSIGHTS</a:t>
            </a:r>
            <a:r>
              <a:rPr sz="1950" dirty="0">
                <a:latin typeface="Montserrat Regular"/>
                <a:ea typeface="Montserrat Regular"/>
                <a:cs typeface="Montserrat Regular"/>
                <a:sym typeface="Montserrat Regular"/>
              </a:rPr>
              <a:t> 2020 </a:t>
            </a:r>
            <a:r>
              <a:rPr sz="195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yılında</a:t>
            </a:r>
            <a:r>
              <a:rPr sz="195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950" dirty="0"/>
              <a:t>ESOMAR FOUNDATION</a:t>
            </a:r>
          </a:p>
          <a:p>
            <a:pPr defTabSz="1219169">
              <a:defRPr sz="3900">
                <a:solidFill>
                  <a:srgbClr val="212121"/>
                </a:solidFill>
              </a:defRPr>
            </a:pPr>
            <a:r>
              <a:rPr sz="1950" dirty="0" err="1"/>
              <a:t>ödülünü</a:t>
            </a:r>
            <a:r>
              <a:rPr sz="1950" dirty="0"/>
              <a:t> </a:t>
            </a:r>
            <a:r>
              <a:rPr sz="1950" dirty="0" err="1"/>
              <a:t>kazanmıştır</a:t>
            </a:r>
            <a:r>
              <a:rPr sz="1950" dirty="0"/>
              <a:t>. </a:t>
            </a:r>
            <a:r>
              <a:rPr sz="1950" dirty="0" err="1"/>
              <a:t>Ülkemizde</a:t>
            </a:r>
            <a:r>
              <a:rPr sz="1950" dirty="0"/>
              <a:t> </a:t>
            </a:r>
            <a:r>
              <a:rPr sz="1950" dirty="0" err="1"/>
              <a:t>Uluslararası</a:t>
            </a:r>
            <a:r>
              <a:rPr sz="1950" dirty="0"/>
              <a:t> </a:t>
            </a:r>
            <a:r>
              <a:rPr sz="1950" dirty="0" err="1"/>
              <a:t>Araştırma</a:t>
            </a:r>
            <a:r>
              <a:rPr sz="1950" dirty="0"/>
              <a:t> </a:t>
            </a:r>
            <a:r>
              <a:rPr sz="1950" dirty="0" err="1"/>
              <a:t>Ödülü</a:t>
            </a:r>
            <a:endParaRPr sz="1950" dirty="0"/>
          </a:p>
          <a:p>
            <a:pPr defTabSz="1219169">
              <a:defRPr sz="3900">
                <a:solidFill>
                  <a:srgbClr val="212121"/>
                </a:solidFill>
              </a:defRPr>
            </a:pPr>
            <a:r>
              <a:rPr lang="tr-TR" sz="1950" dirty="0"/>
              <a:t>kazanan ilk ve tek araştırma şirketidir.</a:t>
            </a:r>
            <a:endParaRPr sz="1950" dirty="0"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11901" y="13074598"/>
            <a:ext cx="347701" cy="381001"/>
          </a:xfrm>
          <a:prstGeom prst="rect">
            <a:avLst/>
          </a:prstGeom>
          <a:solidFill>
            <a:srgbClr val="2ED6C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fld id="{86CB4B4D-7CA3-9044-876B-883B54F8677D}" type="slidenum">
              <a:rPr lang="en-US" smtClean="0"/>
              <a:pPr/>
              <a:t>15</a:t>
            </a:fld>
            <a:endParaRPr/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482" y="146809"/>
            <a:ext cx="1345775" cy="23752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izi takip edin"/>
          <p:cNvSpPr txBox="1"/>
          <p:nvPr/>
        </p:nvSpPr>
        <p:spPr>
          <a:xfrm>
            <a:off x="8548144" y="202058"/>
            <a:ext cx="804707" cy="127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914400">
              <a:lnSpc>
                <a:spcPct val="60000"/>
              </a:lnSpc>
              <a:defRPr sz="15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sz="750"/>
              <a:t>Bizi takip edin</a:t>
            </a:r>
          </a:p>
        </p:txBody>
      </p:sp>
      <p:sp>
        <p:nvSpPr>
          <p:cNvPr id="194" name="/xsightsresearch"/>
          <p:cNvSpPr txBox="1"/>
          <p:nvPr/>
        </p:nvSpPr>
        <p:spPr>
          <a:xfrm>
            <a:off x="10779819" y="202058"/>
            <a:ext cx="931345" cy="127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914400">
              <a:lnSpc>
                <a:spcPct val="60000"/>
              </a:lnSpc>
              <a:defRPr sz="15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sz="750"/>
              <a:t>/xsightsresearch</a:t>
            </a:r>
          </a:p>
        </p:txBody>
      </p:sp>
      <p:sp>
        <p:nvSpPr>
          <p:cNvPr id="195" name="object 2"/>
          <p:cNvSpPr/>
          <p:nvPr/>
        </p:nvSpPr>
        <p:spPr>
          <a:xfrm>
            <a:off x="2620503" y="2905652"/>
            <a:ext cx="7146086" cy="3101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809">
            <a:off x="2334545" y="2576234"/>
            <a:ext cx="7522910" cy="3747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78149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482" y="146809"/>
            <a:ext cx="1345775" cy="23752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Bizi takip edin"/>
          <p:cNvSpPr txBox="1"/>
          <p:nvPr/>
        </p:nvSpPr>
        <p:spPr>
          <a:xfrm>
            <a:off x="8548144" y="202058"/>
            <a:ext cx="804707" cy="127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914400">
              <a:lnSpc>
                <a:spcPct val="60000"/>
              </a:lnSpc>
              <a:defRPr sz="15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lack"/>
                <a:sym typeface="Montserrat Black"/>
              </a:rPr>
              <a:t>Bizi takip edin</a:t>
            </a:r>
          </a:p>
        </p:txBody>
      </p:sp>
      <p:sp>
        <p:nvSpPr>
          <p:cNvPr id="164" name="/xsightsresearch"/>
          <p:cNvSpPr txBox="1"/>
          <p:nvPr/>
        </p:nvSpPr>
        <p:spPr>
          <a:xfrm>
            <a:off x="10779819" y="202058"/>
            <a:ext cx="931345" cy="127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914400">
              <a:lnSpc>
                <a:spcPct val="60000"/>
              </a:lnSpc>
              <a:defRPr sz="15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lack"/>
                <a:sym typeface="Montserrat Black"/>
              </a:rPr>
              <a:t>/xsightsresearch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4" y="186535"/>
            <a:ext cx="1151421" cy="339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2" descr="Picture 2"/>
          <p:cNvPicPr>
            <a:picLocks noChangeAspect="1"/>
          </p:cNvPicPr>
          <p:nvPr/>
        </p:nvPicPr>
        <p:blipFill>
          <a:blip r:embed="rId4"/>
          <a:srcRect l="7430" t="16187" r="7430" b="16187"/>
          <a:stretch>
            <a:fillRect/>
          </a:stretch>
        </p:blipFill>
        <p:spPr>
          <a:xfrm>
            <a:off x="551241" y="1066711"/>
            <a:ext cx="1029785" cy="817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4" descr="Picture 4"/>
          <p:cNvPicPr>
            <a:picLocks noChangeAspect="1"/>
          </p:cNvPicPr>
          <p:nvPr/>
        </p:nvPicPr>
        <p:blipFill>
          <a:blip r:embed="rId5"/>
          <a:srcRect l="3585" t="22402" r="3585" b="22402"/>
          <a:stretch>
            <a:fillRect/>
          </a:stretch>
        </p:blipFill>
        <p:spPr>
          <a:xfrm>
            <a:off x="1770229" y="1127730"/>
            <a:ext cx="1273099" cy="75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58" descr="Picture 58"/>
          <p:cNvPicPr>
            <a:picLocks noChangeAspect="1"/>
          </p:cNvPicPr>
          <p:nvPr/>
        </p:nvPicPr>
        <p:blipFill>
          <a:blip r:embed="rId6"/>
          <a:srcRect l="5640" t="3683" r="5639" b="3682"/>
          <a:stretch>
            <a:fillRect/>
          </a:stretch>
        </p:blipFill>
        <p:spPr>
          <a:xfrm>
            <a:off x="3366014" y="1056280"/>
            <a:ext cx="870591" cy="908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logo2.png" descr="logo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145" y="1127730"/>
            <a:ext cx="1538784" cy="61551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Yolculuklarına eşlİk ettİğİmİz müşterİlerİmİzden paylaşımlar:"/>
          <p:cNvSpPr txBox="1"/>
          <p:nvPr/>
        </p:nvSpPr>
        <p:spPr>
          <a:xfrm>
            <a:off x="531293" y="669970"/>
            <a:ext cx="360688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2438337">
              <a:defRPr sz="3500" cap="all">
                <a:solidFill>
                  <a:srgbClr val="2ED6C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50" b="0" i="0" u="none" strike="noStrike" kern="0" cap="all" spc="0" normalizeH="0" baseline="0" noProof="0" dirty="0">
                <a:ln>
                  <a:noFill/>
                </a:ln>
                <a:solidFill>
                  <a:srgbClr val="2ED6C9"/>
                </a:solidFill>
                <a:effectLst/>
                <a:uLnTx/>
                <a:uFillTx/>
                <a:latin typeface="Montserrat Black"/>
                <a:sym typeface="Montserrat Black"/>
              </a:rPr>
              <a:t>REFERANSLARIMIZ</a:t>
            </a:r>
            <a:endParaRPr kumimoji="0" sz="1750" b="0" i="0" u="none" strike="noStrike" kern="0" cap="all" spc="0" normalizeH="0" baseline="0" noProof="0" dirty="0">
              <a:ln>
                <a:noFill/>
              </a:ln>
              <a:solidFill>
                <a:srgbClr val="2ED6C9"/>
              </a:solidFill>
              <a:effectLst/>
              <a:uLnTx/>
              <a:uFillTx/>
              <a:latin typeface="Montserrat Black"/>
              <a:sym typeface="Montserrat Black"/>
            </a:endParaRPr>
          </a:p>
        </p:txBody>
      </p:sp>
      <p:pic>
        <p:nvPicPr>
          <p:cNvPr id="2" name="Picture 128" descr="Picture 128">
            <a:extLst>
              <a:ext uri="{FF2B5EF4-FFF2-40B4-BE49-F238E27FC236}">
                <a16:creationId xmlns:a16="http://schemas.microsoft.com/office/drawing/2014/main" id="{9DFE8BA4-3C98-A95B-9D7A-673CC02B874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024" t="6012" r="3023" b="6013"/>
          <a:stretch>
            <a:fillRect/>
          </a:stretch>
        </p:blipFill>
        <p:spPr>
          <a:xfrm>
            <a:off x="6805626" y="891753"/>
            <a:ext cx="1149771" cy="1073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50" descr="Picture 50">
            <a:extLst>
              <a:ext uri="{FF2B5EF4-FFF2-40B4-BE49-F238E27FC236}">
                <a16:creationId xmlns:a16="http://schemas.microsoft.com/office/drawing/2014/main" id="{C64EA635-4D81-A19F-B041-AF33DA5CEB7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245" t="14195" r="5244" b="14196"/>
          <a:stretch>
            <a:fillRect/>
          </a:stretch>
        </p:blipFill>
        <p:spPr>
          <a:xfrm>
            <a:off x="8784950" y="891753"/>
            <a:ext cx="1345775" cy="1073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ogo.jpg" descr="logo.jpg">
            <a:extLst>
              <a:ext uri="{FF2B5EF4-FFF2-40B4-BE49-F238E27FC236}">
                <a16:creationId xmlns:a16="http://schemas.microsoft.com/office/drawing/2014/main" id="{44788342-975B-4ABB-AE52-2962219EA95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513" t="24757" r="10513" b="24757"/>
          <a:stretch>
            <a:fillRect/>
          </a:stretch>
        </p:blipFill>
        <p:spPr>
          <a:xfrm>
            <a:off x="551242" y="2483023"/>
            <a:ext cx="1535976" cy="552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4" descr="Picture 44">
            <a:extLst>
              <a:ext uri="{FF2B5EF4-FFF2-40B4-BE49-F238E27FC236}">
                <a16:creationId xmlns:a16="http://schemas.microsoft.com/office/drawing/2014/main" id="{22CF4031-2357-6D97-BB74-96EE70D5B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325" t="4531" r="7324" b="4530"/>
          <a:stretch>
            <a:fillRect/>
          </a:stretch>
        </p:blipFill>
        <p:spPr>
          <a:xfrm>
            <a:off x="2722862" y="2387800"/>
            <a:ext cx="976990" cy="104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6" descr="Picture 46">
            <a:extLst>
              <a:ext uri="{FF2B5EF4-FFF2-40B4-BE49-F238E27FC236}">
                <a16:creationId xmlns:a16="http://schemas.microsoft.com/office/drawing/2014/main" id="{BA478562-D68E-5411-6255-AF7AED88FA7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5253" t="5514" r="5253" b="5513"/>
          <a:stretch>
            <a:fillRect/>
          </a:stretch>
        </p:blipFill>
        <p:spPr>
          <a:xfrm>
            <a:off x="4677144" y="2225014"/>
            <a:ext cx="1047041" cy="104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Revo_logo.png" descr="Revo_logo.png">
            <a:extLst>
              <a:ext uri="{FF2B5EF4-FFF2-40B4-BE49-F238E27FC236}">
                <a16:creationId xmlns:a16="http://schemas.microsoft.com/office/drawing/2014/main" id="{C9593362-BED8-1E58-EB84-33AB174647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8651" y="2466760"/>
            <a:ext cx="1284236" cy="403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82" descr="Picture 82">
            <a:extLst>
              <a:ext uri="{FF2B5EF4-FFF2-40B4-BE49-F238E27FC236}">
                <a16:creationId xmlns:a16="http://schemas.microsoft.com/office/drawing/2014/main" id="{FD08EC0C-9B30-8F29-5463-11D1182D0DB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5136" t="19368" r="5135" b="19368"/>
          <a:stretch>
            <a:fillRect/>
          </a:stretch>
        </p:blipFill>
        <p:spPr>
          <a:xfrm>
            <a:off x="8433607" y="2253206"/>
            <a:ext cx="1284236" cy="877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114" descr="Picture 114">
            <a:extLst>
              <a:ext uri="{FF2B5EF4-FFF2-40B4-BE49-F238E27FC236}">
                <a16:creationId xmlns:a16="http://schemas.microsoft.com/office/drawing/2014/main" id="{CAE16D86-12A4-7BEF-123C-C5716D20CAA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6224" t="9722" r="6223" b="9720"/>
          <a:stretch>
            <a:fillRect/>
          </a:stretch>
        </p:blipFill>
        <p:spPr>
          <a:xfrm>
            <a:off x="732764" y="4046461"/>
            <a:ext cx="1115914" cy="1026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8" descr="Picture 98">
            <a:extLst>
              <a:ext uri="{FF2B5EF4-FFF2-40B4-BE49-F238E27FC236}">
                <a16:creationId xmlns:a16="http://schemas.microsoft.com/office/drawing/2014/main" id="{0BAF2A7C-086D-42F2-15FA-204BB97BE5E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2820" t="3780" r="2818" b="3780"/>
          <a:stretch>
            <a:fillRect/>
          </a:stretch>
        </p:blipFill>
        <p:spPr>
          <a:xfrm>
            <a:off x="2512127" y="3932137"/>
            <a:ext cx="1048048" cy="1026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54" descr="Picture 54">
            <a:extLst>
              <a:ext uri="{FF2B5EF4-FFF2-40B4-BE49-F238E27FC236}">
                <a16:creationId xmlns:a16="http://schemas.microsoft.com/office/drawing/2014/main" id="{4E667390-D6C4-76B9-1A59-32595E0A587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8164" t="8792" r="8164" b="8792"/>
          <a:stretch>
            <a:fillRect/>
          </a:stretch>
        </p:blipFill>
        <p:spPr>
          <a:xfrm>
            <a:off x="4439950" y="3849800"/>
            <a:ext cx="1284235" cy="12649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83876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6485" y="2646425"/>
            <a:ext cx="5779135" cy="12125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/>
            <a:endParaRPr lang="tr-TR" sz="1600" b="1" u="sng" spc="-15" dirty="0">
              <a:solidFill>
                <a:srgbClr val="7E7E7E"/>
              </a:solidFill>
              <a:uFill>
                <a:solidFill>
                  <a:srgbClr val="7E7E7E"/>
                </a:solidFill>
              </a:uFill>
              <a:latin typeface="Noto Sans"/>
              <a:cs typeface="Noto Sans"/>
            </a:endParaRPr>
          </a:p>
          <a:p>
            <a:pPr marL="1270" algn="ctr"/>
            <a:r>
              <a:rPr lang="tr-TR" sz="1600" b="1" spc="-1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Noto Sans"/>
                <a:cs typeface="Noto Sans"/>
              </a:rPr>
              <a:t>Serap Koydemir, Müşteri Çözümleri Müdürü</a:t>
            </a:r>
          </a:p>
          <a:p>
            <a:pPr marL="1270" algn="ctr"/>
            <a:r>
              <a:rPr lang="tr-TR" sz="1600" b="1" u="sng" spc="-1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Noto Sans"/>
                <a:cs typeface="Noto Sans"/>
              </a:rPr>
              <a:t>serap@xsights.co.uk</a:t>
            </a:r>
          </a:p>
          <a:p>
            <a:pPr marL="1270" algn="ctr"/>
            <a:endParaRPr lang="tr-TR" sz="1600" b="1" u="sng" spc="-15" dirty="0">
              <a:solidFill>
                <a:srgbClr val="7E7E7E"/>
              </a:solidFill>
              <a:uFill>
                <a:solidFill>
                  <a:srgbClr val="7E7E7E"/>
                </a:solidFill>
              </a:uFill>
              <a:latin typeface="Noto Sans"/>
              <a:cs typeface="Noto Sans"/>
            </a:endParaRPr>
          </a:p>
          <a:p>
            <a:pPr>
              <a:spcBef>
                <a:spcPts val="10"/>
              </a:spcBef>
            </a:pPr>
            <a:endParaRPr sz="1400" dirty="0">
              <a:solidFill>
                <a:prstClr val="black"/>
              </a:solidFill>
              <a:latin typeface="Noto Sans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441743"/>
            <a:ext cx="677243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" dirty="0">
                <a:solidFill>
                  <a:srgbClr val="8092A1"/>
                </a:solidFill>
                <a:latin typeface="Arial"/>
                <a:cs typeface="Arial"/>
              </a:rPr>
              <a:t>Bu </a:t>
            </a:r>
            <a:r>
              <a:rPr sz="900" spc="-5" dirty="0" err="1">
                <a:solidFill>
                  <a:srgbClr val="8092A1"/>
                </a:solidFill>
                <a:latin typeface="Arial"/>
                <a:cs typeface="Arial"/>
              </a:rPr>
              <a:t>rapor</a:t>
            </a:r>
            <a:r>
              <a:rPr sz="900" spc="-5" dirty="0">
                <a:solidFill>
                  <a:srgbClr val="8092A1"/>
                </a:solidFill>
                <a:latin typeface="Arial"/>
                <a:cs typeface="Arial"/>
              </a:rPr>
              <a:t> </a:t>
            </a:r>
            <a:r>
              <a:rPr sz="900" spc="-5" dirty="0" err="1">
                <a:solidFill>
                  <a:srgbClr val="8092A1"/>
                </a:solidFill>
                <a:latin typeface="Arial"/>
                <a:cs typeface="Arial"/>
              </a:rPr>
              <a:t>Xsights</a:t>
            </a:r>
            <a:r>
              <a:rPr sz="900" spc="-5" dirty="0">
                <a:solidFill>
                  <a:srgbClr val="8092A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092A1"/>
                </a:solidFill>
                <a:latin typeface="Arial"/>
                <a:cs typeface="Arial"/>
              </a:rPr>
              <a:t>tarafından hazırlanmıştır. </a:t>
            </a:r>
            <a:r>
              <a:rPr sz="900" spc="-5" dirty="0">
                <a:solidFill>
                  <a:srgbClr val="8092A1"/>
                </a:solidFill>
                <a:latin typeface="Arial"/>
                <a:cs typeface="Arial"/>
              </a:rPr>
              <a:t>Bu </a:t>
            </a:r>
            <a:r>
              <a:rPr sz="900" dirty="0">
                <a:solidFill>
                  <a:srgbClr val="8092A1"/>
                </a:solidFill>
                <a:latin typeface="Arial"/>
                <a:cs typeface="Arial"/>
              </a:rPr>
              <a:t>rapordaki </a:t>
            </a:r>
            <a:r>
              <a:rPr sz="900" spc="-5" dirty="0">
                <a:solidFill>
                  <a:srgbClr val="8092A1"/>
                </a:solidFill>
                <a:latin typeface="Arial"/>
                <a:cs typeface="Arial"/>
              </a:rPr>
              <a:t>bilgiler Xsights’ın yazılı onayı </a:t>
            </a:r>
            <a:r>
              <a:rPr sz="900" dirty="0">
                <a:solidFill>
                  <a:srgbClr val="8092A1"/>
                </a:solidFill>
                <a:latin typeface="Arial"/>
                <a:cs typeface="Arial"/>
              </a:rPr>
              <a:t>alınmadan</a:t>
            </a:r>
            <a:r>
              <a:rPr sz="900" spc="-30" dirty="0">
                <a:solidFill>
                  <a:srgbClr val="8092A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092A1"/>
                </a:solidFill>
                <a:latin typeface="Arial"/>
                <a:cs typeface="Arial"/>
              </a:rPr>
              <a:t>kullanılamaz.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20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884" y="425427"/>
            <a:ext cx="11573197" cy="724247"/>
          </a:xfrm>
        </p:spPr>
        <p:txBody>
          <a:bodyPr/>
          <a:lstStyle/>
          <a:p>
            <a:pPr algn="l"/>
            <a:r>
              <a:rPr lang="tr-TR" sz="2400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NE KONUŞACAĞIZ?</a:t>
            </a:r>
            <a:endParaRPr lang="en-US" sz="2400" dirty="0">
              <a:solidFill>
                <a:schemeClr val="accent4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object 39">
            <a:extLst>
              <a:ext uri="{FF2B5EF4-FFF2-40B4-BE49-F238E27FC236}">
                <a16:creationId xmlns:a16="http://schemas.microsoft.com/office/drawing/2014/main" id="{179A2F17-C836-A71F-E322-9BD059AFD9EA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542281C-5F0A-4AF7-B29E-7B21CE0A0592}"/>
              </a:ext>
            </a:extLst>
          </p:cNvPr>
          <p:cNvSpPr txBox="1">
            <a:spLocks/>
          </p:cNvSpPr>
          <p:nvPr/>
        </p:nvSpPr>
        <p:spPr>
          <a:xfrm>
            <a:off x="606026" y="1104979"/>
            <a:ext cx="11582400" cy="43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Katılımcıların beslenme alışkanlıkları ve gıda takviyesine yönelik tercih ve tutumları</a:t>
            </a:r>
          </a:p>
          <a:p>
            <a:pPr marL="0" indent="0">
              <a:buNone/>
            </a:pP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dönemlik araştırma verileri kıyaslanarak değişen beslenme ve gıda takviyesi tüketim alışkanlıkları</a:t>
            </a:r>
            <a:endParaRPr lang="tr-TR" sz="16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Nisan’20: n=610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Mayıs’20: n=615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Aralık’20: n=608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Nisan’21: n=602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Temmuz’21: n=604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Haziran’ 22: n=600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Haziran’23: n=613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Genel trend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Mart 2020’de pandeminin ilanı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Temmuz 2021’de kısıtlamalar kalkması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2020’de yapılan ilk dönem araştırmadan sonra 2022’ye kadar benzer bir trend takip ederken 2022 yılı pandeminin etkilerinin azaldığı bir yıl olarak önceki yıllara göre farklılıklar gösteriyor.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 yılı ise, özellikle depremin etkisiyle 2022 yılından önceki kaygıları yeniden tetikleyerek yine 2022 yılındaki değerlerden bir nebze farklılaşırken 2022 yılı öncesiyle benzeşme trendine giriyor.  </a:t>
            </a:r>
          </a:p>
          <a:p>
            <a:pPr marL="0" indent="0">
              <a:buNone/>
            </a:pP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2229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589" y="299550"/>
            <a:ext cx="11573197" cy="724247"/>
          </a:xfrm>
        </p:spPr>
        <p:txBody>
          <a:bodyPr/>
          <a:lstStyle/>
          <a:p>
            <a:pPr algn="l"/>
            <a:r>
              <a:rPr lang="tr-TR" sz="2400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DEPREM BİZİ NASIL ETKİLEDİ?</a:t>
            </a:r>
            <a:endParaRPr lang="en-US" sz="2400" dirty="0">
              <a:solidFill>
                <a:schemeClr val="accent4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object 39">
            <a:extLst>
              <a:ext uri="{FF2B5EF4-FFF2-40B4-BE49-F238E27FC236}">
                <a16:creationId xmlns:a16="http://schemas.microsoft.com/office/drawing/2014/main" id="{179A2F17-C836-A71F-E322-9BD059AFD9EA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CF5496D6-329A-EBD2-62E8-B1DE4261C92B}"/>
              </a:ext>
            </a:extLst>
          </p:cNvPr>
          <p:cNvGraphicFramePr>
            <a:graphicFrameLocks noGrp="1"/>
          </p:cNvGraphicFramePr>
          <p:nvPr/>
        </p:nvGraphicFramePr>
        <p:xfrm>
          <a:off x="668019" y="1367256"/>
          <a:ext cx="10175572" cy="5033544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605807">
                  <a:extLst>
                    <a:ext uri="{9D8B030D-6E8A-4147-A177-3AD203B41FA5}">
                      <a16:colId xmlns:a16="http://schemas.microsoft.com/office/drawing/2014/main" val="1056010873"/>
                    </a:ext>
                  </a:extLst>
                </a:gridCol>
                <a:gridCol w="1520687">
                  <a:extLst>
                    <a:ext uri="{9D8B030D-6E8A-4147-A177-3AD203B41FA5}">
                      <a16:colId xmlns:a16="http://schemas.microsoft.com/office/drawing/2014/main" val="1890873635"/>
                    </a:ext>
                  </a:extLst>
                </a:gridCol>
                <a:gridCol w="949756">
                  <a:extLst>
                    <a:ext uri="{9D8B030D-6E8A-4147-A177-3AD203B41FA5}">
                      <a16:colId xmlns:a16="http://schemas.microsoft.com/office/drawing/2014/main" val="1827326327"/>
                    </a:ext>
                  </a:extLst>
                </a:gridCol>
                <a:gridCol w="2049661">
                  <a:extLst>
                    <a:ext uri="{9D8B030D-6E8A-4147-A177-3AD203B41FA5}">
                      <a16:colId xmlns:a16="http://schemas.microsoft.com/office/drawing/2014/main" val="3962274456"/>
                    </a:ext>
                  </a:extLst>
                </a:gridCol>
                <a:gridCol w="2049661">
                  <a:extLst>
                    <a:ext uri="{9D8B030D-6E8A-4147-A177-3AD203B41FA5}">
                      <a16:colId xmlns:a16="http://schemas.microsoft.com/office/drawing/2014/main" val="1039791822"/>
                    </a:ext>
                  </a:extLst>
                </a:gridCol>
              </a:tblGrid>
              <a:tr h="62996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Genel</a:t>
                      </a:r>
                      <a:endParaRPr lang="pt-BR" sz="1400" b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2562" marR="2562" marT="2562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Deprem Anında Deprem Bölgesinde Olan</a:t>
                      </a: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Deprem Anında Deprem Bölgesinde Olmayan</a:t>
                      </a:r>
                    </a:p>
                  </a:txBody>
                  <a:tcPr marL="2562" marR="2562" marT="2562" marB="0" anchor="ctr"/>
                </a:tc>
                <a:extLst>
                  <a:ext uri="{0D108BD9-81ED-4DB2-BD59-A6C34878D82A}">
                    <a16:rowId xmlns:a16="http://schemas.microsoft.com/office/drawing/2014/main" val="52475798"/>
                  </a:ext>
                </a:extLst>
              </a:tr>
              <a:tr h="57755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Katılanlar (%)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Ortalama/5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Ortalama</a:t>
                      </a:r>
                      <a:r>
                        <a:rPr lang="en-US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/5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Ortalama</a:t>
                      </a:r>
                      <a:r>
                        <a:rPr lang="en-US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/5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extLst>
                  <a:ext uri="{0D108BD9-81ED-4DB2-BD59-A6C34878D82A}">
                    <a16:rowId xmlns:a16="http://schemas.microsoft.com/office/drawing/2014/main" val="387851321"/>
                  </a:ext>
                </a:extLst>
              </a:tr>
              <a:tr h="482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Geleceğe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yönelik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kaygılarım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arttı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47,9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3,4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3,8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3,4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extLst>
                  <a:ext uri="{0D108BD9-81ED-4DB2-BD59-A6C34878D82A}">
                    <a16:rowId xmlns:a16="http://schemas.microsoft.com/office/drawing/2014/main" val="2319709462"/>
                  </a:ext>
                </a:extLst>
              </a:tr>
              <a:tr h="690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Sevdiklerimi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kaybetmekten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korkar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hale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geldim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48,5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3,3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4,0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3,3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extLst>
                  <a:ext uri="{0D108BD9-81ED-4DB2-BD59-A6C34878D82A}">
                    <a16:rowId xmlns:a16="http://schemas.microsoft.com/office/drawing/2014/main" val="424962942"/>
                  </a:ext>
                </a:extLst>
              </a:tr>
              <a:tr h="335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Uyku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kalitem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bozuldu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41,1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3,2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3,7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3,2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extLst>
                  <a:ext uri="{0D108BD9-81ED-4DB2-BD59-A6C34878D82A}">
                    <a16:rowId xmlns:a16="http://schemas.microsoft.com/office/drawing/2014/main" val="3449451792"/>
                  </a:ext>
                </a:extLst>
              </a:tr>
              <a:tr h="62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Sürekli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yorgunluk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bitkinlik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hissi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içindeyim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37,5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3,1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3,5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3,1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extLst>
                  <a:ext uri="{0D108BD9-81ED-4DB2-BD59-A6C34878D82A}">
                    <a16:rowId xmlns:a16="http://schemas.microsoft.com/office/drawing/2014/main" val="599201687"/>
                  </a:ext>
                </a:extLst>
              </a:tr>
              <a:tr h="335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Ölüm korkum arttı</a:t>
                      </a:r>
                      <a:endParaRPr lang="en-US" sz="16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38,4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3,1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3,6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3,0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extLst>
                  <a:ext uri="{0D108BD9-81ED-4DB2-BD59-A6C34878D82A}">
                    <a16:rowId xmlns:a16="http://schemas.microsoft.com/office/drawing/2014/main" val="278538754"/>
                  </a:ext>
                </a:extLst>
              </a:tr>
              <a:tr h="62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Günlük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işleri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yapmakta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zorlanır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hale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geldim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33,4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2,9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3,4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2,9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extLst>
                  <a:ext uri="{0D108BD9-81ED-4DB2-BD59-A6C34878D82A}">
                    <a16:rowId xmlns:a16="http://schemas.microsoft.com/office/drawing/2014/main" val="2452077794"/>
                  </a:ext>
                </a:extLst>
              </a:tr>
              <a:tr h="722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Hayatım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üzerinde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kontrol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duygumu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kaybetmeye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başladım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30,0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2,8</a:t>
                      </a:r>
                      <a:endParaRPr lang="en-US" sz="16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3,5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2,8</a:t>
                      </a:r>
                      <a:endParaRPr lang="en-US" sz="1600" b="0" i="0" u="sng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iny"/>
                      </a:endParaRPr>
                    </a:p>
                  </a:txBody>
                  <a:tcPr marL="2562" marR="2562" marT="2562" marB="0" anchor="ctr"/>
                </a:tc>
                <a:extLst>
                  <a:ext uri="{0D108BD9-81ED-4DB2-BD59-A6C34878D82A}">
                    <a16:rowId xmlns:a16="http://schemas.microsoft.com/office/drawing/2014/main" val="116379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79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312077" y="1018220"/>
            <a:ext cx="66845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SAĞLIKLI BESLENME ALGISI</a:t>
            </a:r>
            <a:endParaRPr lang="ko-KR" altLang="en-US" sz="24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Chart 47">
            <a:extLst>
              <a:ext uri="{FF2B5EF4-FFF2-40B4-BE49-F238E27FC236}">
                <a16:creationId xmlns:a16="http://schemas.microsoft.com/office/drawing/2014/main" id="{C84B1175-556A-067C-1091-C783A0CA4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744377"/>
              </p:ext>
            </p:extLst>
          </p:nvPr>
        </p:nvGraphicFramePr>
        <p:xfrm>
          <a:off x="5210477" y="1479885"/>
          <a:ext cx="6475970" cy="389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8236008-20FD-BBD0-DCF3-D097DACFBB5C}"/>
              </a:ext>
            </a:extLst>
          </p:cNvPr>
          <p:cNvSpPr txBox="1">
            <a:spLocks/>
          </p:cNvSpPr>
          <p:nvPr/>
        </p:nvSpPr>
        <p:spPr>
          <a:xfrm>
            <a:off x="5312077" y="5277570"/>
            <a:ext cx="6475970" cy="461666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kern="120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</a:rPr>
              <a:t>T2B: Kesinlikle sağlıklı besleniyorum + Sağlıklı besleniyorum</a:t>
            </a:r>
          </a:p>
        </p:txBody>
      </p:sp>
      <p:sp>
        <p:nvSpPr>
          <p:cNvPr id="5" name="object 39">
            <a:extLst>
              <a:ext uri="{FF2B5EF4-FFF2-40B4-BE49-F238E27FC236}">
                <a16:creationId xmlns:a16="http://schemas.microsoft.com/office/drawing/2014/main" id="{F7D5E931-2C7A-26B6-8C24-E83B96DF2CCD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73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803" y="329890"/>
            <a:ext cx="11573197" cy="724247"/>
          </a:xfrm>
        </p:spPr>
        <p:txBody>
          <a:bodyPr/>
          <a:lstStyle/>
          <a:p>
            <a:pPr algn="l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SAĞLIKLI BESLENME DERECESİ</a:t>
            </a:r>
            <a:endParaRPr lang="en-US" sz="2400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7A2DFC3C-9028-9CAB-1714-B3F4EA2A8454}"/>
              </a:ext>
            </a:extLst>
          </p:cNvPr>
          <p:cNvSpPr txBox="1">
            <a:spLocks/>
          </p:cNvSpPr>
          <p:nvPr/>
        </p:nvSpPr>
        <p:spPr>
          <a:xfrm>
            <a:off x="606026" y="1104979"/>
            <a:ext cx="11582400" cy="43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Sağlıklı beslendiğini düşünme algısı son zamanlarda azalma eğilimindedir. 2020’den 2023’e gelindiğinde sağlıklı beslendiğini düşünenlerin oranı azalmaktadır.</a:t>
            </a:r>
          </a:p>
        </p:txBody>
      </p:sp>
      <p:graphicFrame>
        <p:nvGraphicFramePr>
          <p:cNvPr id="66" name="Content Placeholder 3">
            <a:extLst>
              <a:ext uri="{FF2B5EF4-FFF2-40B4-BE49-F238E27FC236}">
                <a16:creationId xmlns:a16="http://schemas.microsoft.com/office/drawing/2014/main" id="{0A67A11C-C4DE-6EE2-BB57-CCDC2E67C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336629"/>
              </p:ext>
            </p:extLst>
          </p:nvPr>
        </p:nvGraphicFramePr>
        <p:xfrm>
          <a:off x="121919" y="1610875"/>
          <a:ext cx="10617201" cy="468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15">
            <a:extLst>
              <a:ext uri="{FF2B5EF4-FFF2-40B4-BE49-F238E27FC236}">
                <a16:creationId xmlns:a16="http://schemas.microsoft.com/office/drawing/2014/main" id="{A6D5A08C-CF53-96E8-CA79-29CDB0CDFE94}"/>
              </a:ext>
            </a:extLst>
          </p:cNvPr>
          <p:cNvSpPr txBox="1"/>
          <p:nvPr/>
        </p:nvSpPr>
        <p:spPr>
          <a:xfrm>
            <a:off x="4589762" y="1674592"/>
            <a:ext cx="150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T2B*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Chevron 28">
            <a:extLst>
              <a:ext uri="{FF2B5EF4-FFF2-40B4-BE49-F238E27FC236}">
                <a16:creationId xmlns:a16="http://schemas.microsoft.com/office/drawing/2014/main" id="{D399873D-FC7F-D157-42C5-42C791B00EF6}"/>
              </a:ext>
            </a:extLst>
          </p:cNvPr>
          <p:cNvSpPr/>
          <p:nvPr/>
        </p:nvSpPr>
        <p:spPr>
          <a:xfrm>
            <a:off x="424238" y="1199394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B052875C-0F07-C68C-C89F-63FC16963E56}"/>
              </a:ext>
            </a:extLst>
          </p:cNvPr>
          <p:cNvSpPr txBox="1">
            <a:spLocks/>
          </p:cNvSpPr>
          <p:nvPr/>
        </p:nvSpPr>
        <p:spPr>
          <a:xfrm>
            <a:off x="975360" y="6145439"/>
            <a:ext cx="2505075" cy="361498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kern="120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*T2B: Kesinlikle katılıyorum + Katılıyorum</a:t>
            </a:r>
          </a:p>
        </p:txBody>
      </p:sp>
      <p:sp>
        <p:nvSpPr>
          <p:cNvPr id="3" name="object 39">
            <a:extLst>
              <a:ext uri="{FF2B5EF4-FFF2-40B4-BE49-F238E27FC236}">
                <a16:creationId xmlns:a16="http://schemas.microsoft.com/office/drawing/2014/main" id="{B9DD0629-CF93-10DA-DC9B-FD9D3C48C7CB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151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E37A74B-403B-4334-961A-48F6E0F8E417}"/>
              </a:ext>
            </a:extLst>
          </p:cNvPr>
          <p:cNvGrpSpPr/>
          <p:nvPr/>
        </p:nvGrpSpPr>
        <p:grpSpPr>
          <a:xfrm>
            <a:off x="788583" y="1063756"/>
            <a:ext cx="2000160" cy="4474304"/>
            <a:chOff x="4406167" y="4850829"/>
            <a:chExt cx="819980" cy="183427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EA8287A1-0AF0-4F24-8309-3501C9238E46}"/>
                </a:ext>
              </a:extLst>
            </p:cNvPr>
            <p:cNvSpPr/>
            <p:nvPr/>
          </p:nvSpPr>
          <p:spPr>
            <a:xfrm>
              <a:off x="4462515" y="5667793"/>
              <a:ext cx="713650" cy="1017309"/>
            </a:xfrm>
            <a:custGeom>
              <a:avLst/>
              <a:gdLst>
                <a:gd name="connsiteX0" fmla="*/ 2625425 w 2625425"/>
                <a:gd name="connsiteY0" fmla="*/ 1059 h 3742545"/>
                <a:gd name="connsiteX1" fmla="*/ 0 w 2625425"/>
                <a:gd name="connsiteY1" fmla="*/ 1122 h 3742545"/>
                <a:gd name="connsiteX2" fmla="*/ 334383 w 2625425"/>
                <a:gd name="connsiteY2" fmla="*/ 3705586 h 3742545"/>
                <a:gd name="connsiteX3" fmla="*/ 372010 w 2625425"/>
                <a:gd name="connsiteY3" fmla="*/ 3742387 h 3742545"/>
                <a:gd name="connsiteX4" fmla="*/ 2244517 w 2625425"/>
                <a:gd name="connsiteY4" fmla="*/ 3742387 h 3742545"/>
                <a:gd name="connsiteX5" fmla="*/ 2263203 w 2625425"/>
                <a:gd name="connsiteY5" fmla="*/ 3742451 h 3742545"/>
                <a:gd name="connsiteX6" fmla="*/ 2279729 w 2625425"/>
                <a:gd name="connsiteY6" fmla="*/ 3727641 h 3742545"/>
                <a:gd name="connsiteX7" fmla="*/ 2625425 w 2625425"/>
                <a:gd name="connsiteY7" fmla="*/ 1059 h 374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5425" h="3742545">
                  <a:moveTo>
                    <a:pt x="2625425" y="1059"/>
                  </a:moveTo>
                  <a:cubicBezTo>
                    <a:pt x="1657932" y="805"/>
                    <a:pt x="317731" y="-1229"/>
                    <a:pt x="0" y="1122"/>
                  </a:cubicBezTo>
                  <a:cubicBezTo>
                    <a:pt x="12648" y="157668"/>
                    <a:pt x="225634" y="2480236"/>
                    <a:pt x="334383" y="3705586"/>
                  </a:cubicBezTo>
                  <a:cubicBezTo>
                    <a:pt x="337625" y="3742260"/>
                    <a:pt x="336798" y="3742387"/>
                    <a:pt x="372010" y="3742387"/>
                  </a:cubicBezTo>
                  <a:cubicBezTo>
                    <a:pt x="996158" y="3742387"/>
                    <a:pt x="1620306" y="3742387"/>
                    <a:pt x="2244517" y="3742387"/>
                  </a:cubicBezTo>
                  <a:cubicBezTo>
                    <a:pt x="2250746" y="3742387"/>
                    <a:pt x="2257038" y="3742006"/>
                    <a:pt x="2263203" y="3742451"/>
                  </a:cubicBezTo>
                  <a:cubicBezTo>
                    <a:pt x="2274072" y="3743214"/>
                    <a:pt x="2278648" y="3739463"/>
                    <a:pt x="2279729" y="3727641"/>
                  </a:cubicBezTo>
                  <a:cubicBezTo>
                    <a:pt x="2388668" y="2495426"/>
                    <a:pt x="2599493" y="278429"/>
                    <a:pt x="2625425" y="10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AB32C7E5-E77B-4316-9AA1-FC28AE5C114C}"/>
                </a:ext>
              </a:extLst>
            </p:cNvPr>
            <p:cNvSpPr/>
            <p:nvPr/>
          </p:nvSpPr>
          <p:spPr>
            <a:xfrm>
              <a:off x="4406167" y="5418191"/>
              <a:ext cx="819980" cy="249044"/>
            </a:xfrm>
            <a:custGeom>
              <a:avLst/>
              <a:gdLst>
                <a:gd name="connsiteX0" fmla="*/ 3015073 w 3016598"/>
                <a:gd name="connsiteY0" fmla="*/ 915120 h 916200"/>
                <a:gd name="connsiteX1" fmla="*/ 271174 w 3016598"/>
                <a:gd name="connsiteY1" fmla="*/ 916201 h 916200"/>
                <a:gd name="connsiteX2" fmla="*/ 4290 w 3016598"/>
                <a:gd name="connsiteY2" fmla="*/ 915120 h 916200"/>
                <a:gd name="connsiteX3" fmla="*/ 3273 w 3016598"/>
                <a:gd name="connsiteY3" fmla="*/ 476946 h 916200"/>
                <a:gd name="connsiteX4" fmla="*/ 7214 w 3016598"/>
                <a:gd name="connsiteY4" fmla="*/ 412497 h 916200"/>
                <a:gd name="connsiteX5" fmla="*/ 71281 w 3016598"/>
                <a:gd name="connsiteY5" fmla="*/ 408111 h 916200"/>
                <a:gd name="connsiteX6" fmla="*/ 405029 w 3016598"/>
                <a:gd name="connsiteY6" fmla="*/ 408429 h 916200"/>
                <a:gd name="connsiteX7" fmla="*/ 431024 w 3016598"/>
                <a:gd name="connsiteY7" fmla="*/ 381734 h 916200"/>
                <a:gd name="connsiteX8" fmla="*/ 430071 w 3016598"/>
                <a:gd name="connsiteY8" fmla="*/ 26313 h 916200"/>
                <a:gd name="connsiteX9" fmla="*/ 456321 w 3016598"/>
                <a:gd name="connsiteY9" fmla="*/ 0 h 916200"/>
                <a:gd name="connsiteX10" fmla="*/ 2562851 w 3016598"/>
                <a:gd name="connsiteY10" fmla="*/ 0 h 916200"/>
                <a:gd name="connsiteX11" fmla="*/ 2588911 w 3016598"/>
                <a:gd name="connsiteY11" fmla="*/ 26631 h 916200"/>
                <a:gd name="connsiteX12" fmla="*/ 2588021 w 3016598"/>
                <a:gd name="connsiteY12" fmla="*/ 384722 h 916200"/>
                <a:gd name="connsiteX13" fmla="*/ 2611728 w 3016598"/>
                <a:gd name="connsiteY13" fmla="*/ 408366 h 916200"/>
                <a:gd name="connsiteX14" fmla="*/ 2993526 w 3016598"/>
                <a:gd name="connsiteY14" fmla="*/ 408048 h 916200"/>
                <a:gd name="connsiteX15" fmla="*/ 3016598 w 3016598"/>
                <a:gd name="connsiteY15" fmla="*/ 423556 h 916200"/>
                <a:gd name="connsiteX16" fmla="*/ 3015073 w 3016598"/>
                <a:gd name="connsiteY16" fmla="*/ 915120 h 9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16598" h="916200">
                  <a:moveTo>
                    <a:pt x="3015073" y="915120"/>
                  </a:moveTo>
                  <a:cubicBezTo>
                    <a:pt x="2100461" y="915502"/>
                    <a:pt x="1185849" y="915883"/>
                    <a:pt x="271174" y="916201"/>
                  </a:cubicBezTo>
                  <a:cubicBezTo>
                    <a:pt x="182191" y="916201"/>
                    <a:pt x="93273" y="915502"/>
                    <a:pt x="4290" y="915120"/>
                  </a:cubicBezTo>
                  <a:cubicBezTo>
                    <a:pt x="3909" y="769062"/>
                    <a:pt x="3273" y="623004"/>
                    <a:pt x="3273" y="476946"/>
                  </a:cubicBezTo>
                  <a:cubicBezTo>
                    <a:pt x="3273" y="454891"/>
                    <a:pt x="-6261" y="426543"/>
                    <a:pt x="7214" y="412497"/>
                  </a:cubicBezTo>
                  <a:cubicBezTo>
                    <a:pt x="20815" y="398260"/>
                    <a:pt x="49353" y="408238"/>
                    <a:pt x="71281" y="408111"/>
                  </a:cubicBezTo>
                  <a:cubicBezTo>
                    <a:pt x="182509" y="407603"/>
                    <a:pt x="293801" y="407222"/>
                    <a:pt x="405029" y="408429"/>
                  </a:cubicBezTo>
                  <a:cubicBezTo>
                    <a:pt x="426575" y="408683"/>
                    <a:pt x="431215" y="402200"/>
                    <a:pt x="431024" y="381734"/>
                  </a:cubicBezTo>
                  <a:cubicBezTo>
                    <a:pt x="430071" y="263261"/>
                    <a:pt x="431088" y="144787"/>
                    <a:pt x="430071" y="26313"/>
                  </a:cubicBezTo>
                  <a:cubicBezTo>
                    <a:pt x="429880" y="5339"/>
                    <a:pt x="435410" y="0"/>
                    <a:pt x="456321" y="0"/>
                  </a:cubicBezTo>
                  <a:cubicBezTo>
                    <a:pt x="1158519" y="572"/>
                    <a:pt x="1860653" y="572"/>
                    <a:pt x="2562851" y="0"/>
                  </a:cubicBezTo>
                  <a:cubicBezTo>
                    <a:pt x="2584207" y="0"/>
                    <a:pt x="2589038" y="6038"/>
                    <a:pt x="2588911" y="26631"/>
                  </a:cubicBezTo>
                  <a:cubicBezTo>
                    <a:pt x="2587957" y="145995"/>
                    <a:pt x="2588847" y="265358"/>
                    <a:pt x="2588021" y="384722"/>
                  </a:cubicBezTo>
                  <a:cubicBezTo>
                    <a:pt x="2587894" y="403535"/>
                    <a:pt x="2593042" y="408493"/>
                    <a:pt x="2611728" y="408366"/>
                  </a:cubicBezTo>
                  <a:cubicBezTo>
                    <a:pt x="2738973" y="407539"/>
                    <a:pt x="2866281" y="407921"/>
                    <a:pt x="2993526" y="408048"/>
                  </a:cubicBezTo>
                  <a:cubicBezTo>
                    <a:pt x="3004268" y="408048"/>
                    <a:pt x="3016725" y="403916"/>
                    <a:pt x="3016598" y="423556"/>
                  </a:cubicBezTo>
                  <a:cubicBezTo>
                    <a:pt x="3015645" y="587347"/>
                    <a:pt x="3015454" y="751266"/>
                    <a:pt x="3015073" y="9151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1EDCE60-3217-49ED-8081-FD99EE562833}"/>
                </a:ext>
              </a:extLst>
            </p:cNvPr>
            <p:cNvSpPr/>
            <p:nvPr/>
          </p:nvSpPr>
          <p:spPr>
            <a:xfrm>
              <a:off x="4498485" y="5910292"/>
              <a:ext cx="640207" cy="473740"/>
            </a:xfrm>
            <a:custGeom>
              <a:avLst/>
              <a:gdLst>
                <a:gd name="connsiteX0" fmla="*/ 2292568 w 2355237"/>
                <a:gd name="connsiteY0" fmla="*/ 1207270 h 1742829"/>
                <a:gd name="connsiteX1" fmla="*/ 1990791 w 2355237"/>
                <a:gd name="connsiteY1" fmla="*/ 1207143 h 1742829"/>
                <a:gd name="connsiteX2" fmla="*/ 1963461 w 2355237"/>
                <a:gd name="connsiteY2" fmla="*/ 1226211 h 1742829"/>
                <a:gd name="connsiteX3" fmla="*/ 1435414 w 2355237"/>
                <a:gd name="connsiteY3" fmla="*/ 1699661 h 1742829"/>
                <a:gd name="connsiteX4" fmla="*/ 1115268 w 2355237"/>
                <a:gd name="connsiteY4" fmla="*/ 1740466 h 1742829"/>
                <a:gd name="connsiteX5" fmla="*/ 598217 w 2355237"/>
                <a:gd name="connsiteY5" fmla="*/ 1526082 h 1742829"/>
                <a:gd name="connsiteX6" fmla="*/ 391587 w 2355237"/>
                <a:gd name="connsiteY6" fmla="*/ 1257482 h 1742829"/>
                <a:gd name="connsiteX7" fmla="*/ 343473 w 2355237"/>
                <a:gd name="connsiteY7" fmla="*/ 1231296 h 1742829"/>
                <a:gd name="connsiteX8" fmla="*/ 159279 w 2355237"/>
                <a:gd name="connsiteY8" fmla="*/ 1233584 h 1742829"/>
                <a:gd name="connsiteX9" fmla="*/ 84470 w 2355237"/>
                <a:gd name="connsiteY9" fmla="*/ 1234029 h 1742829"/>
                <a:gd name="connsiteX10" fmla="*/ 59619 w 2355237"/>
                <a:gd name="connsiteY10" fmla="*/ 1222779 h 1742829"/>
                <a:gd name="connsiteX11" fmla="*/ 11950 w 2355237"/>
                <a:gd name="connsiteY11" fmla="*/ 692444 h 1742829"/>
                <a:gd name="connsiteX12" fmla="*/ 573 w 2355237"/>
                <a:gd name="connsiteY12" fmla="*/ 533420 h 1742829"/>
                <a:gd name="connsiteX13" fmla="*/ 342392 w 2355237"/>
                <a:gd name="connsiteY13" fmla="*/ 534182 h 1742829"/>
                <a:gd name="connsiteX14" fmla="*/ 378049 w 2355237"/>
                <a:gd name="connsiteY14" fmla="*/ 510348 h 1742829"/>
                <a:gd name="connsiteX15" fmla="*/ 554297 w 2355237"/>
                <a:gd name="connsiteY15" fmla="*/ 254905 h 1742829"/>
                <a:gd name="connsiteX16" fmla="*/ 1053743 w 2355237"/>
                <a:gd name="connsiteY16" fmla="*/ 8296 h 1742829"/>
                <a:gd name="connsiteX17" fmla="*/ 1728801 w 2355237"/>
                <a:gd name="connsiteY17" fmla="*/ 203168 h 1742829"/>
                <a:gd name="connsiteX18" fmla="*/ 1961872 w 2355237"/>
                <a:gd name="connsiteY18" fmla="*/ 510729 h 1742829"/>
                <a:gd name="connsiteX19" fmla="*/ 1997401 w 2355237"/>
                <a:gd name="connsiteY19" fmla="*/ 533991 h 1742829"/>
                <a:gd name="connsiteX20" fmla="*/ 2355237 w 2355237"/>
                <a:gd name="connsiteY20" fmla="*/ 533547 h 1742829"/>
                <a:gd name="connsiteX21" fmla="*/ 2337314 w 2355237"/>
                <a:gd name="connsiteY21" fmla="*/ 751426 h 1742829"/>
                <a:gd name="connsiteX22" fmla="*/ 2301912 w 2355237"/>
                <a:gd name="connsiteY22" fmla="*/ 1142059 h 1742829"/>
                <a:gd name="connsiteX23" fmla="*/ 2292568 w 2355237"/>
                <a:gd name="connsiteY23" fmla="*/ 1207270 h 174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55237" h="1742829">
                  <a:moveTo>
                    <a:pt x="2292568" y="1207270"/>
                  </a:moveTo>
                  <a:cubicBezTo>
                    <a:pt x="2191955" y="1207334"/>
                    <a:pt x="2091405" y="1207588"/>
                    <a:pt x="1990791" y="1207143"/>
                  </a:cubicBezTo>
                  <a:cubicBezTo>
                    <a:pt x="1975918" y="1207080"/>
                    <a:pt x="1969626" y="1212927"/>
                    <a:pt x="1963461" y="1226211"/>
                  </a:cubicBezTo>
                  <a:cubicBezTo>
                    <a:pt x="1855347" y="1459726"/>
                    <a:pt x="1678971" y="1617734"/>
                    <a:pt x="1435414" y="1699661"/>
                  </a:cubicBezTo>
                  <a:cubicBezTo>
                    <a:pt x="1331686" y="1734555"/>
                    <a:pt x="1224081" y="1748919"/>
                    <a:pt x="1115268" y="1740466"/>
                  </a:cubicBezTo>
                  <a:cubicBezTo>
                    <a:pt x="920333" y="1725339"/>
                    <a:pt x="747135" y="1655487"/>
                    <a:pt x="598217" y="1526082"/>
                  </a:cubicBezTo>
                  <a:cubicBezTo>
                    <a:pt x="510887" y="1450192"/>
                    <a:pt x="442497" y="1360638"/>
                    <a:pt x="391587" y="1257482"/>
                  </a:cubicBezTo>
                  <a:cubicBezTo>
                    <a:pt x="380464" y="1234982"/>
                    <a:pt x="369913" y="1229262"/>
                    <a:pt x="343473" y="1231296"/>
                  </a:cubicBezTo>
                  <a:cubicBezTo>
                    <a:pt x="282393" y="1236063"/>
                    <a:pt x="220741" y="1233330"/>
                    <a:pt x="159279" y="1233584"/>
                  </a:cubicBezTo>
                  <a:cubicBezTo>
                    <a:pt x="134364" y="1233711"/>
                    <a:pt x="109386" y="1233266"/>
                    <a:pt x="84470" y="1234029"/>
                  </a:cubicBezTo>
                  <a:cubicBezTo>
                    <a:pt x="73856" y="1234346"/>
                    <a:pt x="65276" y="1232376"/>
                    <a:pt x="59619" y="1222779"/>
                  </a:cubicBezTo>
                  <a:cubicBezTo>
                    <a:pt x="43602" y="1046022"/>
                    <a:pt x="26950" y="869264"/>
                    <a:pt x="11950" y="692444"/>
                  </a:cubicBezTo>
                  <a:cubicBezTo>
                    <a:pt x="7437" y="639499"/>
                    <a:pt x="-2478" y="586872"/>
                    <a:pt x="573" y="533420"/>
                  </a:cubicBezTo>
                  <a:cubicBezTo>
                    <a:pt x="114534" y="533483"/>
                    <a:pt x="228431" y="532975"/>
                    <a:pt x="342392" y="534182"/>
                  </a:cubicBezTo>
                  <a:cubicBezTo>
                    <a:pt x="362032" y="534373"/>
                    <a:pt x="370803" y="526746"/>
                    <a:pt x="378049" y="510348"/>
                  </a:cubicBezTo>
                  <a:cubicBezTo>
                    <a:pt x="420760" y="414183"/>
                    <a:pt x="479489" y="328506"/>
                    <a:pt x="554297" y="254905"/>
                  </a:cubicBezTo>
                  <a:cubicBezTo>
                    <a:pt x="693428" y="118062"/>
                    <a:pt x="859126" y="33974"/>
                    <a:pt x="1053743" y="8296"/>
                  </a:cubicBezTo>
                  <a:cubicBezTo>
                    <a:pt x="1307343" y="-25136"/>
                    <a:pt x="1531896" y="42999"/>
                    <a:pt x="1728801" y="203168"/>
                  </a:cubicBezTo>
                  <a:cubicBezTo>
                    <a:pt x="1830940" y="286239"/>
                    <a:pt x="1907719" y="390603"/>
                    <a:pt x="1961872" y="510729"/>
                  </a:cubicBezTo>
                  <a:cubicBezTo>
                    <a:pt x="1969753" y="528271"/>
                    <a:pt x="1978715" y="534119"/>
                    <a:pt x="1997401" y="533991"/>
                  </a:cubicBezTo>
                  <a:cubicBezTo>
                    <a:pt x="2116701" y="533165"/>
                    <a:pt x="2235937" y="533547"/>
                    <a:pt x="2355237" y="533547"/>
                  </a:cubicBezTo>
                  <a:cubicBezTo>
                    <a:pt x="2349263" y="606195"/>
                    <a:pt x="2343670" y="678842"/>
                    <a:pt x="2337314" y="751426"/>
                  </a:cubicBezTo>
                  <a:cubicBezTo>
                    <a:pt x="2325937" y="881658"/>
                    <a:pt x="2314560" y="1011954"/>
                    <a:pt x="2301912" y="1142059"/>
                  </a:cubicBezTo>
                  <a:cubicBezTo>
                    <a:pt x="2299687" y="1163733"/>
                    <a:pt x="2302102" y="1186487"/>
                    <a:pt x="2292568" y="120727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E154166E-BE5C-45D8-AEA6-58573E0523A3}"/>
                </a:ext>
              </a:extLst>
            </p:cNvPr>
            <p:cNvSpPr/>
            <p:nvPr/>
          </p:nvSpPr>
          <p:spPr>
            <a:xfrm>
              <a:off x="4652266" y="6026351"/>
              <a:ext cx="326750" cy="260891"/>
            </a:xfrm>
            <a:custGeom>
              <a:avLst/>
              <a:gdLst>
                <a:gd name="connsiteX0" fmla="*/ 70569 w 326750"/>
                <a:gd name="connsiteY0" fmla="*/ 94254 h 260891"/>
                <a:gd name="connsiteX1" fmla="*/ 55613 w 326750"/>
                <a:gd name="connsiteY1" fmla="*/ 102709 h 260891"/>
                <a:gd name="connsiteX2" fmla="*/ 46526 w 326750"/>
                <a:gd name="connsiteY2" fmla="*/ 130818 h 260891"/>
                <a:gd name="connsiteX3" fmla="*/ 54197 w 326750"/>
                <a:gd name="connsiteY3" fmla="*/ 156957 h 260891"/>
                <a:gd name="connsiteX4" fmla="*/ 87368 w 326750"/>
                <a:gd name="connsiteY4" fmla="*/ 159428 h 260891"/>
                <a:gd name="connsiteX5" fmla="*/ 86418 w 326750"/>
                <a:gd name="connsiteY5" fmla="*/ 100998 h 260891"/>
                <a:gd name="connsiteX6" fmla="*/ 70569 w 326750"/>
                <a:gd name="connsiteY6" fmla="*/ 94254 h 260891"/>
                <a:gd name="connsiteX7" fmla="*/ 232821 w 326750"/>
                <a:gd name="connsiteY7" fmla="*/ 93241 h 260891"/>
                <a:gd name="connsiteX8" fmla="*/ 224148 w 326750"/>
                <a:gd name="connsiteY8" fmla="*/ 106112 h 260891"/>
                <a:gd name="connsiteX9" fmla="*/ 230298 w 326750"/>
                <a:gd name="connsiteY9" fmla="*/ 118914 h 260891"/>
                <a:gd name="connsiteX10" fmla="*/ 247834 w 326750"/>
                <a:gd name="connsiteY10" fmla="*/ 105888 h 260891"/>
                <a:gd name="connsiteX11" fmla="*/ 232821 w 326750"/>
                <a:gd name="connsiteY11" fmla="*/ 93241 h 260891"/>
                <a:gd name="connsiteX12" fmla="*/ 295622 w 326750"/>
                <a:gd name="connsiteY12" fmla="*/ 93240 h 260891"/>
                <a:gd name="connsiteX13" fmla="*/ 287468 w 326750"/>
                <a:gd name="connsiteY13" fmla="*/ 106820 h 260891"/>
                <a:gd name="connsiteX14" fmla="*/ 293359 w 326750"/>
                <a:gd name="connsiteY14" fmla="*/ 118931 h 260891"/>
                <a:gd name="connsiteX15" fmla="*/ 310774 w 326750"/>
                <a:gd name="connsiteY15" fmla="*/ 105766 h 260891"/>
                <a:gd name="connsiteX16" fmla="*/ 295622 w 326750"/>
                <a:gd name="connsiteY16" fmla="*/ 93240 h 260891"/>
                <a:gd name="connsiteX17" fmla="*/ 72601 w 326750"/>
                <a:gd name="connsiteY17" fmla="*/ 78297 h 260891"/>
                <a:gd name="connsiteX18" fmla="*/ 99030 w 326750"/>
                <a:gd name="connsiteY18" fmla="*/ 90995 h 260891"/>
                <a:gd name="connsiteX19" fmla="*/ 99497 w 326750"/>
                <a:gd name="connsiteY19" fmla="*/ 169846 h 260891"/>
                <a:gd name="connsiteX20" fmla="*/ 41135 w 326750"/>
                <a:gd name="connsiteY20" fmla="*/ 165855 h 260891"/>
                <a:gd name="connsiteX21" fmla="*/ 30666 w 326750"/>
                <a:gd name="connsiteY21" fmla="*/ 124546 h 260891"/>
                <a:gd name="connsiteX22" fmla="*/ 45887 w 326750"/>
                <a:gd name="connsiteY22" fmla="*/ 90010 h 260891"/>
                <a:gd name="connsiteX23" fmla="*/ 72601 w 326750"/>
                <a:gd name="connsiteY23" fmla="*/ 78297 h 260891"/>
                <a:gd name="connsiteX24" fmla="*/ 231698 w 326750"/>
                <a:gd name="connsiteY24" fmla="*/ 77899 h 260891"/>
                <a:gd name="connsiteX25" fmla="*/ 263210 w 326750"/>
                <a:gd name="connsiteY25" fmla="*/ 102484 h 260891"/>
                <a:gd name="connsiteX26" fmla="*/ 239507 w 326750"/>
                <a:gd name="connsiteY26" fmla="*/ 133548 h 260891"/>
                <a:gd name="connsiteX27" fmla="*/ 231335 w 326750"/>
                <a:gd name="connsiteY27" fmla="*/ 135500 h 260891"/>
                <a:gd name="connsiteX28" fmla="*/ 253915 w 326750"/>
                <a:gd name="connsiteY28" fmla="*/ 167911 h 260891"/>
                <a:gd name="connsiteX29" fmla="*/ 255108 w 326750"/>
                <a:gd name="connsiteY29" fmla="*/ 181214 h 260891"/>
                <a:gd name="connsiteX30" fmla="*/ 247212 w 326750"/>
                <a:gd name="connsiteY30" fmla="*/ 182009 h 260891"/>
                <a:gd name="connsiteX31" fmla="*/ 222627 w 326750"/>
                <a:gd name="connsiteY31" fmla="*/ 156629 h 260891"/>
                <a:gd name="connsiteX32" fmla="*/ 217324 w 326750"/>
                <a:gd name="connsiteY32" fmla="*/ 143171 h 260891"/>
                <a:gd name="connsiteX33" fmla="*/ 206318 w 326750"/>
                <a:gd name="connsiteY33" fmla="*/ 135051 h 260891"/>
                <a:gd name="connsiteX34" fmla="*/ 199373 w 326750"/>
                <a:gd name="connsiteY34" fmla="*/ 131060 h 260891"/>
                <a:gd name="connsiteX35" fmla="*/ 205748 w 326750"/>
                <a:gd name="connsiteY35" fmla="*/ 119329 h 260891"/>
                <a:gd name="connsiteX36" fmla="*/ 209342 w 326750"/>
                <a:gd name="connsiteY36" fmla="*/ 114803 h 260891"/>
                <a:gd name="connsiteX37" fmla="*/ 209152 w 326750"/>
                <a:gd name="connsiteY37" fmla="*/ 98148 h 260891"/>
                <a:gd name="connsiteX38" fmla="*/ 231698 w 326750"/>
                <a:gd name="connsiteY38" fmla="*/ 77899 h 260891"/>
                <a:gd name="connsiteX39" fmla="*/ 294897 w 326750"/>
                <a:gd name="connsiteY39" fmla="*/ 77881 h 260891"/>
                <a:gd name="connsiteX40" fmla="*/ 326547 w 326750"/>
                <a:gd name="connsiteY40" fmla="*/ 103347 h 260891"/>
                <a:gd name="connsiteX41" fmla="*/ 303068 w 326750"/>
                <a:gd name="connsiteY41" fmla="*/ 133392 h 260891"/>
                <a:gd name="connsiteX42" fmla="*/ 294102 w 326750"/>
                <a:gd name="connsiteY42" fmla="*/ 135448 h 260891"/>
                <a:gd name="connsiteX43" fmla="*/ 317339 w 326750"/>
                <a:gd name="connsiteY43" fmla="*/ 168170 h 260891"/>
                <a:gd name="connsiteX44" fmla="*/ 317788 w 326750"/>
                <a:gd name="connsiteY44" fmla="*/ 181335 h 260891"/>
                <a:gd name="connsiteX45" fmla="*/ 311223 w 326750"/>
                <a:gd name="connsiteY45" fmla="*/ 182302 h 260891"/>
                <a:gd name="connsiteX46" fmla="*/ 290785 w 326750"/>
                <a:gd name="connsiteY46" fmla="*/ 165855 h 260891"/>
                <a:gd name="connsiteX47" fmla="*/ 279953 w 326750"/>
                <a:gd name="connsiteY47" fmla="*/ 142255 h 260891"/>
                <a:gd name="connsiteX48" fmla="*/ 269707 w 326750"/>
                <a:gd name="connsiteY48" fmla="*/ 134998 h 260891"/>
                <a:gd name="connsiteX49" fmla="*/ 262244 w 326750"/>
                <a:gd name="connsiteY49" fmla="*/ 130939 h 260891"/>
                <a:gd name="connsiteX50" fmla="*/ 268913 w 326750"/>
                <a:gd name="connsiteY50" fmla="*/ 119311 h 260891"/>
                <a:gd name="connsiteX51" fmla="*/ 272316 w 326750"/>
                <a:gd name="connsiteY51" fmla="*/ 115061 h 260891"/>
                <a:gd name="connsiteX52" fmla="*/ 271798 w 326750"/>
                <a:gd name="connsiteY52" fmla="*/ 99892 h 260891"/>
                <a:gd name="connsiteX53" fmla="*/ 294897 w 326750"/>
                <a:gd name="connsiteY53" fmla="*/ 77881 h 260891"/>
                <a:gd name="connsiteX54" fmla="*/ 144135 w 326750"/>
                <a:gd name="connsiteY54" fmla="*/ 32908 h 260891"/>
                <a:gd name="connsiteX55" fmla="*/ 146714 w 326750"/>
                <a:gd name="connsiteY55" fmla="*/ 35208 h 260891"/>
                <a:gd name="connsiteX56" fmla="*/ 145936 w 326750"/>
                <a:gd name="connsiteY56" fmla="*/ 48372 h 260891"/>
                <a:gd name="connsiteX57" fmla="*/ 129886 w 326750"/>
                <a:gd name="connsiteY57" fmla="*/ 75134 h 260891"/>
                <a:gd name="connsiteX58" fmla="*/ 130854 w 326750"/>
                <a:gd name="connsiteY58" fmla="*/ 112798 h 260891"/>
                <a:gd name="connsiteX59" fmla="*/ 135190 w 326750"/>
                <a:gd name="connsiteY59" fmla="*/ 115787 h 260891"/>
                <a:gd name="connsiteX60" fmla="*/ 145677 w 326750"/>
                <a:gd name="connsiteY60" fmla="*/ 113005 h 260891"/>
                <a:gd name="connsiteX61" fmla="*/ 154177 w 326750"/>
                <a:gd name="connsiteY61" fmla="*/ 118257 h 260891"/>
                <a:gd name="connsiteX62" fmla="*/ 155645 w 326750"/>
                <a:gd name="connsiteY62" fmla="*/ 124557 h 260891"/>
                <a:gd name="connsiteX63" fmla="*/ 154850 w 326750"/>
                <a:gd name="connsiteY63" fmla="*/ 111330 h 260891"/>
                <a:gd name="connsiteX64" fmla="*/ 156976 w 326750"/>
                <a:gd name="connsiteY64" fmla="*/ 59464 h 260891"/>
                <a:gd name="connsiteX65" fmla="*/ 180179 w 326750"/>
                <a:gd name="connsiteY65" fmla="*/ 33860 h 260891"/>
                <a:gd name="connsiteX66" fmla="*/ 185835 w 326750"/>
                <a:gd name="connsiteY66" fmla="*/ 33590 h 260891"/>
                <a:gd name="connsiteX67" fmla="*/ 187694 w 326750"/>
                <a:gd name="connsiteY67" fmla="*/ 39112 h 260891"/>
                <a:gd name="connsiteX68" fmla="*/ 181060 w 326750"/>
                <a:gd name="connsiteY68" fmla="*/ 50998 h 260891"/>
                <a:gd name="connsiteX69" fmla="*/ 171367 w 326750"/>
                <a:gd name="connsiteY69" fmla="*/ 67118 h 260891"/>
                <a:gd name="connsiteX70" fmla="*/ 171022 w 326750"/>
                <a:gd name="connsiteY70" fmla="*/ 111813 h 260891"/>
                <a:gd name="connsiteX71" fmla="*/ 176671 w 326750"/>
                <a:gd name="connsiteY71" fmla="*/ 115493 h 260891"/>
                <a:gd name="connsiteX72" fmla="*/ 182926 w 326750"/>
                <a:gd name="connsiteY72" fmla="*/ 113679 h 260891"/>
                <a:gd name="connsiteX73" fmla="*/ 195071 w 326750"/>
                <a:gd name="connsiteY73" fmla="*/ 120883 h 260891"/>
                <a:gd name="connsiteX74" fmla="*/ 190303 w 326750"/>
                <a:gd name="connsiteY74" fmla="*/ 128312 h 260891"/>
                <a:gd name="connsiteX75" fmla="*/ 177103 w 326750"/>
                <a:gd name="connsiteY75" fmla="*/ 148889 h 260891"/>
                <a:gd name="connsiteX76" fmla="*/ 183427 w 326750"/>
                <a:gd name="connsiteY76" fmla="*/ 230418 h 260891"/>
                <a:gd name="connsiteX77" fmla="*/ 178105 w 326750"/>
                <a:gd name="connsiteY77" fmla="*/ 236275 h 260891"/>
                <a:gd name="connsiteX78" fmla="*/ 167428 w 326750"/>
                <a:gd name="connsiteY78" fmla="*/ 229934 h 260891"/>
                <a:gd name="connsiteX79" fmla="*/ 158116 w 326750"/>
                <a:gd name="connsiteY79" fmla="*/ 133513 h 260891"/>
                <a:gd name="connsiteX80" fmla="*/ 155576 w 326750"/>
                <a:gd name="connsiteY80" fmla="*/ 126222 h 260891"/>
                <a:gd name="connsiteX81" fmla="*/ 155643 w 326750"/>
                <a:gd name="connsiteY81" fmla="*/ 124609 h 260891"/>
                <a:gd name="connsiteX82" fmla="*/ 155542 w 326750"/>
                <a:gd name="connsiteY82" fmla="*/ 126205 h 260891"/>
                <a:gd name="connsiteX83" fmla="*/ 139026 w 326750"/>
                <a:gd name="connsiteY83" fmla="*/ 130956 h 260891"/>
                <a:gd name="connsiteX84" fmla="*/ 134775 w 326750"/>
                <a:gd name="connsiteY84" fmla="*/ 137901 h 260891"/>
                <a:gd name="connsiteX85" fmla="*/ 143638 w 326750"/>
                <a:gd name="connsiteY85" fmla="*/ 227965 h 260891"/>
                <a:gd name="connsiteX86" fmla="*/ 141876 w 326750"/>
                <a:gd name="connsiteY86" fmla="*/ 235912 h 260891"/>
                <a:gd name="connsiteX87" fmla="*/ 129057 w 326750"/>
                <a:gd name="connsiteY87" fmla="*/ 235169 h 260891"/>
                <a:gd name="connsiteX88" fmla="*/ 127796 w 326750"/>
                <a:gd name="connsiteY88" fmla="*/ 230763 h 260891"/>
                <a:gd name="connsiteX89" fmla="*/ 115737 w 326750"/>
                <a:gd name="connsiteY89" fmla="*/ 117722 h 260891"/>
                <a:gd name="connsiteX90" fmla="*/ 116462 w 326750"/>
                <a:gd name="connsiteY90" fmla="*/ 60777 h 260891"/>
                <a:gd name="connsiteX91" fmla="*/ 140183 w 326750"/>
                <a:gd name="connsiteY91" fmla="*/ 33860 h 260891"/>
                <a:gd name="connsiteX92" fmla="*/ 144135 w 326750"/>
                <a:gd name="connsiteY92" fmla="*/ 32908 h 260891"/>
                <a:gd name="connsiteX93" fmla="*/ 73827 w 326750"/>
                <a:gd name="connsiteY93" fmla="*/ 0 h 260891"/>
                <a:gd name="connsiteX94" fmla="*/ 77105 w 326750"/>
                <a:gd name="connsiteY94" fmla="*/ 3747 h 260891"/>
                <a:gd name="connsiteX95" fmla="*/ 77192 w 326750"/>
                <a:gd name="connsiteY95" fmla="*/ 15806 h 260891"/>
                <a:gd name="connsiteX96" fmla="*/ 17155 w 326750"/>
                <a:gd name="connsiteY96" fmla="*/ 143222 h 260891"/>
                <a:gd name="connsiteX97" fmla="*/ 79179 w 326750"/>
                <a:gd name="connsiteY97" fmla="*/ 246157 h 260891"/>
                <a:gd name="connsiteX98" fmla="*/ 79749 w 326750"/>
                <a:gd name="connsiteY98" fmla="*/ 254122 h 260891"/>
                <a:gd name="connsiteX99" fmla="*/ 66739 w 326750"/>
                <a:gd name="connsiteY99" fmla="*/ 256955 h 260891"/>
                <a:gd name="connsiteX100" fmla="*/ 1434 w 326750"/>
                <a:gd name="connsiteY100" fmla="*/ 145710 h 260891"/>
                <a:gd name="connsiteX101" fmla="*/ 0 w 326750"/>
                <a:gd name="connsiteY101" fmla="*/ 126084 h 260891"/>
                <a:gd name="connsiteX102" fmla="*/ 69020 w 326750"/>
                <a:gd name="connsiteY102" fmla="*/ 2071 h 260891"/>
                <a:gd name="connsiteX103" fmla="*/ 73827 w 326750"/>
                <a:gd name="connsiteY103" fmla="*/ 0 h 26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6750" h="260891">
                  <a:moveTo>
                    <a:pt x="70569" y="94254"/>
                  </a:moveTo>
                  <a:cubicBezTo>
                    <a:pt x="65133" y="94545"/>
                    <a:pt x="59846" y="97370"/>
                    <a:pt x="55613" y="102709"/>
                  </a:cubicBezTo>
                  <a:cubicBezTo>
                    <a:pt x="49221" y="110742"/>
                    <a:pt x="46232" y="120020"/>
                    <a:pt x="46526" y="130818"/>
                  </a:cubicBezTo>
                  <a:cubicBezTo>
                    <a:pt x="45973" y="140078"/>
                    <a:pt x="48720" y="148976"/>
                    <a:pt x="54197" y="156957"/>
                  </a:cubicBezTo>
                  <a:cubicBezTo>
                    <a:pt x="62887" y="169604"/>
                    <a:pt x="76933" y="170554"/>
                    <a:pt x="87368" y="159428"/>
                  </a:cubicBezTo>
                  <a:cubicBezTo>
                    <a:pt x="101276" y="144605"/>
                    <a:pt x="100792" y="115286"/>
                    <a:pt x="86418" y="100998"/>
                  </a:cubicBezTo>
                  <a:cubicBezTo>
                    <a:pt x="81589" y="96204"/>
                    <a:pt x="76005" y="93962"/>
                    <a:pt x="70569" y="94254"/>
                  </a:cubicBezTo>
                  <a:close/>
                  <a:moveTo>
                    <a:pt x="232821" y="93241"/>
                  </a:moveTo>
                  <a:cubicBezTo>
                    <a:pt x="227016" y="93466"/>
                    <a:pt x="224044" y="97543"/>
                    <a:pt x="224148" y="106112"/>
                  </a:cubicBezTo>
                  <a:cubicBezTo>
                    <a:pt x="227240" y="109309"/>
                    <a:pt x="221159" y="118050"/>
                    <a:pt x="230298" y="118914"/>
                  </a:cubicBezTo>
                  <a:cubicBezTo>
                    <a:pt x="238885" y="119726"/>
                    <a:pt x="247972" y="112401"/>
                    <a:pt x="247834" y="105888"/>
                  </a:cubicBezTo>
                  <a:cubicBezTo>
                    <a:pt x="247730" y="100636"/>
                    <a:pt x="238695" y="93017"/>
                    <a:pt x="232821" y="93241"/>
                  </a:cubicBezTo>
                  <a:close/>
                  <a:moveTo>
                    <a:pt x="295622" y="93240"/>
                  </a:moveTo>
                  <a:cubicBezTo>
                    <a:pt x="289679" y="93396"/>
                    <a:pt x="287364" y="97041"/>
                    <a:pt x="287468" y="106820"/>
                  </a:cubicBezTo>
                  <a:cubicBezTo>
                    <a:pt x="289610" y="110258"/>
                    <a:pt x="284099" y="118378"/>
                    <a:pt x="293359" y="118931"/>
                  </a:cubicBezTo>
                  <a:cubicBezTo>
                    <a:pt x="302015" y="119449"/>
                    <a:pt x="311102" y="112107"/>
                    <a:pt x="310774" y="105766"/>
                  </a:cubicBezTo>
                  <a:cubicBezTo>
                    <a:pt x="310498" y="100358"/>
                    <a:pt x="301686" y="93068"/>
                    <a:pt x="295622" y="93240"/>
                  </a:cubicBezTo>
                  <a:close/>
                  <a:moveTo>
                    <a:pt x="72601" y="78297"/>
                  </a:moveTo>
                  <a:cubicBezTo>
                    <a:pt x="82012" y="78482"/>
                    <a:pt x="91377" y="82737"/>
                    <a:pt x="99030" y="90995"/>
                  </a:cubicBezTo>
                  <a:cubicBezTo>
                    <a:pt x="117706" y="111140"/>
                    <a:pt x="117931" y="149477"/>
                    <a:pt x="99497" y="169846"/>
                  </a:cubicBezTo>
                  <a:cubicBezTo>
                    <a:pt x="82289" y="188868"/>
                    <a:pt x="56149" y="187157"/>
                    <a:pt x="41135" y="165855"/>
                  </a:cubicBezTo>
                  <a:cubicBezTo>
                    <a:pt x="33672" y="155264"/>
                    <a:pt x="30476" y="143257"/>
                    <a:pt x="30666" y="124546"/>
                  </a:cubicBezTo>
                  <a:cubicBezTo>
                    <a:pt x="30890" y="115044"/>
                    <a:pt x="34968" y="101171"/>
                    <a:pt x="45887" y="90010"/>
                  </a:cubicBezTo>
                  <a:cubicBezTo>
                    <a:pt x="53730" y="81994"/>
                    <a:pt x="63189" y="78111"/>
                    <a:pt x="72601" y="78297"/>
                  </a:cubicBezTo>
                  <a:close/>
                  <a:moveTo>
                    <a:pt x="231698" y="77899"/>
                  </a:moveTo>
                  <a:cubicBezTo>
                    <a:pt x="246832" y="77519"/>
                    <a:pt x="261569" y="89026"/>
                    <a:pt x="263210" y="102484"/>
                  </a:cubicBezTo>
                  <a:cubicBezTo>
                    <a:pt x="264938" y="116651"/>
                    <a:pt x="255038" y="129626"/>
                    <a:pt x="239507" y="133548"/>
                  </a:cubicBezTo>
                  <a:cubicBezTo>
                    <a:pt x="236950" y="134187"/>
                    <a:pt x="234376" y="134774"/>
                    <a:pt x="231335" y="135500"/>
                  </a:cubicBezTo>
                  <a:cubicBezTo>
                    <a:pt x="236293" y="148336"/>
                    <a:pt x="239939" y="161259"/>
                    <a:pt x="253915" y="167911"/>
                  </a:cubicBezTo>
                  <a:cubicBezTo>
                    <a:pt x="258891" y="170278"/>
                    <a:pt x="256023" y="176964"/>
                    <a:pt x="255108" y="181214"/>
                  </a:cubicBezTo>
                  <a:cubicBezTo>
                    <a:pt x="254192" y="185464"/>
                    <a:pt x="249855" y="182959"/>
                    <a:pt x="247212" y="182009"/>
                  </a:cubicBezTo>
                  <a:cubicBezTo>
                    <a:pt x="234963" y="177551"/>
                    <a:pt x="228052" y="167721"/>
                    <a:pt x="222627" y="156629"/>
                  </a:cubicBezTo>
                  <a:cubicBezTo>
                    <a:pt x="220520" y="152293"/>
                    <a:pt x="218377" y="147818"/>
                    <a:pt x="217324" y="143171"/>
                  </a:cubicBezTo>
                  <a:cubicBezTo>
                    <a:pt x="215907" y="136847"/>
                    <a:pt x="212849" y="134291"/>
                    <a:pt x="206318" y="135051"/>
                  </a:cubicBezTo>
                  <a:cubicBezTo>
                    <a:pt x="203588" y="135362"/>
                    <a:pt x="198457" y="137003"/>
                    <a:pt x="199373" y="131060"/>
                  </a:cubicBezTo>
                  <a:cubicBezTo>
                    <a:pt x="200064" y="126602"/>
                    <a:pt x="195416" y="118638"/>
                    <a:pt x="205748" y="119329"/>
                  </a:cubicBezTo>
                  <a:cubicBezTo>
                    <a:pt x="209290" y="119571"/>
                    <a:pt x="209635" y="117618"/>
                    <a:pt x="209342" y="114803"/>
                  </a:cubicBezTo>
                  <a:cubicBezTo>
                    <a:pt x="208772" y="109274"/>
                    <a:pt x="208409" y="103711"/>
                    <a:pt x="209152" y="98148"/>
                  </a:cubicBezTo>
                  <a:cubicBezTo>
                    <a:pt x="210810" y="85812"/>
                    <a:pt x="219258" y="78210"/>
                    <a:pt x="231698" y="77899"/>
                  </a:cubicBezTo>
                  <a:close/>
                  <a:moveTo>
                    <a:pt x="294897" y="77881"/>
                  </a:moveTo>
                  <a:cubicBezTo>
                    <a:pt x="309875" y="77570"/>
                    <a:pt x="324405" y="89267"/>
                    <a:pt x="326547" y="103347"/>
                  </a:cubicBezTo>
                  <a:cubicBezTo>
                    <a:pt x="328396" y="115476"/>
                    <a:pt x="317391" y="129574"/>
                    <a:pt x="303068" y="133392"/>
                  </a:cubicBezTo>
                  <a:cubicBezTo>
                    <a:pt x="300287" y="134135"/>
                    <a:pt x="297471" y="134688"/>
                    <a:pt x="294102" y="135448"/>
                  </a:cubicBezTo>
                  <a:cubicBezTo>
                    <a:pt x="299389" y="148422"/>
                    <a:pt x="302775" y="161726"/>
                    <a:pt x="317339" y="168170"/>
                  </a:cubicBezTo>
                  <a:cubicBezTo>
                    <a:pt x="322557" y="170485"/>
                    <a:pt x="318203" y="176998"/>
                    <a:pt x="317788" y="181335"/>
                  </a:cubicBezTo>
                  <a:cubicBezTo>
                    <a:pt x="317443" y="184963"/>
                    <a:pt x="313434" y="182959"/>
                    <a:pt x="311223" y="182302"/>
                  </a:cubicBezTo>
                  <a:cubicBezTo>
                    <a:pt x="302205" y="179659"/>
                    <a:pt x="295881" y="173457"/>
                    <a:pt x="290785" y="165855"/>
                  </a:cubicBezTo>
                  <a:cubicBezTo>
                    <a:pt x="285896" y="158581"/>
                    <a:pt x="282216" y="150651"/>
                    <a:pt x="279953" y="142255"/>
                  </a:cubicBezTo>
                  <a:cubicBezTo>
                    <a:pt x="278397" y="136502"/>
                    <a:pt x="275547" y="134515"/>
                    <a:pt x="269707" y="134998"/>
                  </a:cubicBezTo>
                  <a:cubicBezTo>
                    <a:pt x="266857" y="135240"/>
                    <a:pt x="261069" y="137348"/>
                    <a:pt x="262244" y="130939"/>
                  </a:cubicBezTo>
                  <a:cubicBezTo>
                    <a:pt x="263021" y="126688"/>
                    <a:pt x="258633" y="118413"/>
                    <a:pt x="268913" y="119311"/>
                  </a:cubicBezTo>
                  <a:cubicBezTo>
                    <a:pt x="272212" y="119605"/>
                    <a:pt x="272783" y="118361"/>
                    <a:pt x="272316" y="115061"/>
                  </a:cubicBezTo>
                  <a:cubicBezTo>
                    <a:pt x="271608" y="110068"/>
                    <a:pt x="271470" y="104920"/>
                    <a:pt x="271798" y="99892"/>
                  </a:cubicBezTo>
                  <a:cubicBezTo>
                    <a:pt x="272696" y="86485"/>
                    <a:pt x="281628" y="78158"/>
                    <a:pt x="294897" y="77881"/>
                  </a:cubicBezTo>
                  <a:close/>
                  <a:moveTo>
                    <a:pt x="144135" y="32908"/>
                  </a:moveTo>
                  <a:cubicBezTo>
                    <a:pt x="145422" y="32862"/>
                    <a:pt x="146481" y="33359"/>
                    <a:pt x="146714" y="35208"/>
                  </a:cubicBezTo>
                  <a:cubicBezTo>
                    <a:pt x="147267" y="39596"/>
                    <a:pt x="151085" y="46593"/>
                    <a:pt x="145936" y="48372"/>
                  </a:cubicBezTo>
                  <a:cubicBezTo>
                    <a:pt x="132409" y="53054"/>
                    <a:pt x="131320" y="64336"/>
                    <a:pt x="129886" y="75134"/>
                  </a:cubicBezTo>
                  <a:cubicBezTo>
                    <a:pt x="128228" y="87608"/>
                    <a:pt x="129403" y="100255"/>
                    <a:pt x="130854" y="112798"/>
                  </a:cubicBezTo>
                  <a:cubicBezTo>
                    <a:pt x="131199" y="115787"/>
                    <a:pt x="132547" y="116495"/>
                    <a:pt x="135190" y="115787"/>
                  </a:cubicBezTo>
                  <a:cubicBezTo>
                    <a:pt x="138697" y="114854"/>
                    <a:pt x="142360" y="114370"/>
                    <a:pt x="145677" y="113005"/>
                  </a:cubicBezTo>
                  <a:cubicBezTo>
                    <a:pt x="151258" y="110707"/>
                    <a:pt x="153728" y="112435"/>
                    <a:pt x="154177" y="118257"/>
                  </a:cubicBezTo>
                  <a:lnTo>
                    <a:pt x="155645" y="124557"/>
                  </a:lnTo>
                  <a:lnTo>
                    <a:pt x="154850" y="111330"/>
                  </a:lnTo>
                  <a:cubicBezTo>
                    <a:pt x="153658" y="93949"/>
                    <a:pt x="152000" y="76551"/>
                    <a:pt x="156976" y="59464"/>
                  </a:cubicBezTo>
                  <a:cubicBezTo>
                    <a:pt x="160535" y="47249"/>
                    <a:pt x="167100" y="37644"/>
                    <a:pt x="180179" y="33860"/>
                  </a:cubicBezTo>
                  <a:cubicBezTo>
                    <a:pt x="182693" y="33134"/>
                    <a:pt x="184580" y="32880"/>
                    <a:pt x="185835" y="33590"/>
                  </a:cubicBezTo>
                  <a:cubicBezTo>
                    <a:pt x="187090" y="34301"/>
                    <a:pt x="187712" y="35977"/>
                    <a:pt x="187694" y="39112"/>
                  </a:cubicBezTo>
                  <a:cubicBezTo>
                    <a:pt x="187660" y="44658"/>
                    <a:pt x="187832" y="48545"/>
                    <a:pt x="181060" y="50998"/>
                  </a:cubicBezTo>
                  <a:cubicBezTo>
                    <a:pt x="174633" y="53331"/>
                    <a:pt x="172749" y="60570"/>
                    <a:pt x="171367" y="67118"/>
                  </a:cubicBezTo>
                  <a:cubicBezTo>
                    <a:pt x="168205" y="81993"/>
                    <a:pt x="169363" y="96886"/>
                    <a:pt x="171022" y="111813"/>
                  </a:cubicBezTo>
                  <a:cubicBezTo>
                    <a:pt x="171471" y="115856"/>
                    <a:pt x="173095" y="116754"/>
                    <a:pt x="176671" y="115493"/>
                  </a:cubicBezTo>
                  <a:cubicBezTo>
                    <a:pt x="178710" y="114768"/>
                    <a:pt x="180818" y="114197"/>
                    <a:pt x="182926" y="113679"/>
                  </a:cubicBezTo>
                  <a:cubicBezTo>
                    <a:pt x="192687" y="111226"/>
                    <a:pt x="192307" y="111347"/>
                    <a:pt x="195071" y="120883"/>
                  </a:cubicBezTo>
                  <a:cubicBezTo>
                    <a:pt x="196574" y="126049"/>
                    <a:pt x="195158" y="127190"/>
                    <a:pt x="190303" y="128312"/>
                  </a:cubicBezTo>
                  <a:cubicBezTo>
                    <a:pt x="174028" y="132079"/>
                    <a:pt x="174063" y="132338"/>
                    <a:pt x="177103" y="148889"/>
                  </a:cubicBezTo>
                  <a:cubicBezTo>
                    <a:pt x="182062" y="175841"/>
                    <a:pt x="184204" y="203017"/>
                    <a:pt x="183427" y="230418"/>
                  </a:cubicBezTo>
                  <a:cubicBezTo>
                    <a:pt x="183323" y="234236"/>
                    <a:pt x="183012" y="237778"/>
                    <a:pt x="178105" y="236275"/>
                  </a:cubicBezTo>
                  <a:cubicBezTo>
                    <a:pt x="174201" y="235066"/>
                    <a:pt x="166979" y="239160"/>
                    <a:pt x="167428" y="229934"/>
                  </a:cubicBezTo>
                  <a:cubicBezTo>
                    <a:pt x="168983" y="197350"/>
                    <a:pt x="164474" y="165319"/>
                    <a:pt x="158116" y="133513"/>
                  </a:cubicBezTo>
                  <a:cubicBezTo>
                    <a:pt x="157632" y="131060"/>
                    <a:pt x="158064" y="128053"/>
                    <a:pt x="155576" y="126222"/>
                  </a:cubicBezTo>
                  <a:lnTo>
                    <a:pt x="155643" y="124609"/>
                  </a:lnTo>
                  <a:lnTo>
                    <a:pt x="155542" y="126205"/>
                  </a:lnTo>
                  <a:cubicBezTo>
                    <a:pt x="150376" y="128969"/>
                    <a:pt x="144606" y="129643"/>
                    <a:pt x="139026" y="130956"/>
                  </a:cubicBezTo>
                  <a:cubicBezTo>
                    <a:pt x="135017" y="131906"/>
                    <a:pt x="133825" y="133288"/>
                    <a:pt x="134775" y="137901"/>
                  </a:cubicBezTo>
                  <a:cubicBezTo>
                    <a:pt x="140822" y="167600"/>
                    <a:pt x="144312" y="197592"/>
                    <a:pt x="143638" y="227965"/>
                  </a:cubicBezTo>
                  <a:cubicBezTo>
                    <a:pt x="143569" y="230712"/>
                    <a:pt x="144986" y="234599"/>
                    <a:pt x="141876" y="235912"/>
                  </a:cubicBezTo>
                  <a:cubicBezTo>
                    <a:pt x="137816" y="237622"/>
                    <a:pt x="133272" y="236085"/>
                    <a:pt x="129057" y="235169"/>
                  </a:cubicBezTo>
                  <a:cubicBezTo>
                    <a:pt x="126966" y="234720"/>
                    <a:pt x="127709" y="232301"/>
                    <a:pt x="127796" y="230763"/>
                  </a:cubicBezTo>
                  <a:cubicBezTo>
                    <a:pt x="129627" y="192461"/>
                    <a:pt x="121386" y="155247"/>
                    <a:pt x="115737" y="117722"/>
                  </a:cubicBezTo>
                  <a:cubicBezTo>
                    <a:pt x="112886" y="98769"/>
                    <a:pt x="111435" y="79644"/>
                    <a:pt x="116462" y="60777"/>
                  </a:cubicBezTo>
                  <a:cubicBezTo>
                    <a:pt x="119866" y="48010"/>
                    <a:pt x="126500" y="37661"/>
                    <a:pt x="140183" y="33860"/>
                  </a:cubicBezTo>
                  <a:cubicBezTo>
                    <a:pt x="141332" y="33540"/>
                    <a:pt x="142848" y="32953"/>
                    <a:pt x="144135" y="32908"/>
                  </a:cubicBezTo>
                  <a:close/>
                  <a:moveTo>
                    <a:pt x="73827" y="0"/>
                  </a:moveTo>
                  <a:cubicBezTo>
                    <a:pt x="75227" y="-11"/>
                    <a:pt x="76371" y="948"/>
                    <a:pt x="77105" y="3747"/>
                  </a:cubicBezTo>
                  <a:cubicBezTo>
                    <a:pt x="78125" y="7651"/>
                    <a:pt x="85485" y="10917"/>
                    <a:pt x="77192" y="15806"/>
                  </a:cubicBezTo>
                  <a:cubicBezTo>
                    <a:pt x="31098" y="42948"/>
                    <a:pt x="10711" y="92654"/>
                    <a:pt x="17155" y="143222"/>
                  </a:cubicBezTo>
                  <a:cubicBezTo>
                    <a:pt x="22684" y="186639"/>
                    <a:pt x="43139" y="221210"/>
                    <a:pt x="79179" y="246157"/>
                  </a:cubicBezTo>
                  <a:cubicBezTo>
                    <a:pt x="83809" y="249371"/>
                    <a:pt x="81494" y="251306"/>
                    <a:pt x="79749" y="254122"/>
                  </a:cubicBezTo>
                  <a:cubicBezTo>
                    <a:pt x="74566" y="262518"/>
                    <a:pt x="74479" y="262674"/>
                    <a:pt x="66739" y="256955"/>
                  </a:cubicBezTo>
                  <a:cubicBezTo>
                    <a:pt x="29146" y="229209"/>
                    <a:pt x="7774" y="191908"/>
                    <a:pt x="1434" y="145710"/>
                  </a:cubicBezTo>
                  <a:cubicBezTo>
                    <a:pt x="553" y="139197"/>
                    <a:pt x="155" y="132718"/>
                    <a:pt x="0" y="126084"/>
                  </a:cubicBezTo>
                  <a:cubicBezTo>
                    <a:pt x="1572" y="72836"/>
                    <a:pt x="22736" y="30491"/>
                    <a:pt x="69020" y="2071"/>
                  </a:cubicBezTo>
                  <a:cubicBezTo>
                    <a:pt x="70774" y="991"/>
                    <a:pt x="72428" y="11"/>
                    <a:pt x="7382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그래픽 596">
              <a:extLst>
                <a:ext uri="{FF2B5EF4-FFF2-40B4-BE49-F238E27FC236}">
                  <a16:creationId xmlns:a16="http://schemas.microsoft.com/office/drawing/2014/main" id="{406A1908-4634-4DEA-B2B6-2B82F0618150}"/>
                </a:ext>
              </a:extLst>
            </p:cNvPr>
            <p:cNvSpPr/>
            <p:nvPr/>
          </p:nvSpPr>
          <p:spPr>
            <a:xfrm>
              <a:off x="4697990" y="4850829"/>
              <a:ext cx="188980" cy="553469"/>
            </a:xfrm>
            <a:custGeom>
              <a:avLst/>
              <a:gdLst>
                <a:gd name="connsiteX0" fmla="*/ 187811 w 1062522"/>
                <a:gd name="connsiteY0" fmla="*/ 0 h 3111817"/>
                <a:gd name="connsiteX1" fmla="*/ 684540 w 1062522"/>
                <a:gd name="connsiteY1" fmla="*/ 79153 h 3111817"/>
                <a:gd name="connsiteX2" fmla="*/ 948573 w 1062522"/>
                <a:gd name="connsiteY2" fmla="*/ 281940 h 3111817"/>
                <a:gd name="connsiteX3" fmla="*/ 702066 w 1062522"/>
                <a:gd name="connsiteY3" fmla="*/ 920877 h 3111817"/>
                <a:gd name="connsiteX4" fmla="*/ 298491 w 1062522"/>
                <a:gd name="connsiteY4" fmla="*/ 1075468 h 3111817"/>
                <a:gd name="connsiteX5" fmla="*/ 174666 w 1062522"/>
                <a:gd name="connsiteY5" fmla="*/ 1180243 h 3111817"/>
                <a:gd name="connsiteX6" fmla="*/ 241341 w 1062522"/>
                <a:gd name="connsiteY6" fmla="*/ 1399318 h 3111817"/>
                <a:gd name="connsiteX7" fmla="*/ 431270 w 1062522"/>
                <a:gd name="connsiteY7" fmla="*/ 1470470 h 3111817"/>
                <a:gd name="connsiteX8" fmla="*/ 762264 w 1062522"/>
                <a:gd name="connsiteY8" fmla="*/ 1562957 h 3111817"/>
                <a:gd name="connsiteX9" fmla="*/ 1035441 w 1062522"/>
                <a:gd name="connsiteY9" fmla="*/ 2135029 h 3111817"/>
                <a:gd name="connsiteX10" fmla="*/ 832272 w 1062522"/>
                <a:gd name="connsiteY10" fmla="*/ 2355723 h 3111817"/>
                <a:gd name="connsiteX11" fmla="*/ 648726 w 1062522"/>
                <a:gd name="connsiteY11" fmla="*/ 2434590 h 3111817"/>
                <a:gd name="connsiteX12" fmla="*/ 280203 w 1062522"/>
                <a:gd name="connsiteY12" fmla="*/ 3070479 h 3111817"/>
                <a:gd name="connsiteX13" fmla="*/ 288204 w 1062522"/>
                <a:gd name="connsiteY13" fmla="*/ 3111818 h 3111817"/>
                <a:gd name="connsiteX14" fmla="*/ 238960 w 1062522"/>
                <a:gd name="connsiteY14" fmla="*/ 2703957 h 3111817"/>
                <a:gd name="connsiteX15" fmla="*/ 501183 w 1062522"/>
                <a:gd name="connsiteY15" fmla="*/ 2377250 h 3111817"/>
                <a:gd name="connsiteX16" fmla="*/ 687492 w 1062522"/>
                <a:gd name="connsiteY16" fmla="*/ 2284952 h 3111817"/>
                <a:gd name="connsiteX17" fmla="*/ 836940 w 1062522"/>
                <a:gd name="connsiteY17" fmla="*/ 1858613 h 3111817"/>
                <a:gd name="connsiteX18" fmla="*/ 669871 w 1062522"/>
                <a:gd name="connsiteY18" fmla="*/ 1701356 h 3111817"/>
                <a:gd name="connsiteX19" fmla="*/ 366976 w 1062522"/>
                <a:gd name="connsiteY19" fmla="*/ 1629442 h 3111817"/>
                <a:gd name="connsiteX20" fmla="*/ 61128 w 1062522"/>
                <a:gd name="connsiteY20" fmla="*/ 1447038 h 3111817"/>
                <a:gd name="connsiteX21" fmla="*/ 126660 w 1062522"/>
                <a:gd name="connsiteY21" fmla="*/ 995077 h 3111817"/>
                <a:gd name="connsiteX22" fmla="*/ 320685 w 1062522"/>
                <a:gd name="connsiteY22" fmla="*/ 911828 h 3111817"/>
                <a:gd name="connsiteX23" fmla="*/ 646535 w 1062522"/>
                <a:gd name="connsiteY23" fmla="*/ 762762 h 3111817"/>
                <a:gd name="connsiteX24" fmla="*/ 816747 w 1062522"/>
                <a:gd name="connsiteY24" fmla="*/ 547497 h 3111817"/>
                <a:gd name="connsiteX25" fmla="*/ 712829 w 1062522"/>
                <a:gd name="connsiteY25" fmla="*/ 210884 h 3111817"/>
                <a:gd name="connsiteX26" fmla="*/ 390693 w 1062522"/>
                <a:gd name="connsiteY26" fmla="*/ 58007 h 3111817"/>
                <a:gd name="connsiteX27" fmla="*/ 203527 w 1062522"/>
                <a:gd name="connsiteY27" fmla="*/ 16478 h 3111817"/>
                <a:gd name="connsiteX28" fmla="*/ 163808 w 1062522"/>
                <a:gd name="connsiteY28" fmla="*/ 0 h 3111817"/>
                <a:gd name="connsiteX29" fmla="*/ 187811 w 1062522"/>
                <a:gd name="connsiteY29" fmla="*/ 0 h 311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62522" h="3111817">
                  <a:moveTo>
                    <a:pt x="187811" y="0"/>
                  </a:moveTo>
                  <a:cubicBezTo>
                    <a:pt x="314684" y="0"/>
                    <a:pt x="566430" y="34004"/>
                    <a:pt x="684540" y="79153"/>
                  </a:cubicBezTo>
                  <a:cubicBezTo>
                    <a:pt x="790077" y="119444"/>
                    <a:pt x="888184" y="186595"/>
                    <a:pt x="948573" y="281940"/>
                  </a:cubicBezTo>
                  <a:cubicBezTo>
                    <a:pt x="1105354" y="529685"/>
                    <a:pt x="923427" y="803434"/>
                    <a:pt x="702066" y="920877"/>
                  </a:cubicBezTo>
                  <a:cubicBezTo>
                    <a:pt x="582146" y="984504"/>
                    <a:pt x="421078" y="1018223"/>
                    <a:pt x="298491" y="1075468"/>
                  </a:cubicBezTo>
                  <a:cubicBezTo>
                    <a:pt x="252295" y="1097090"/>
                    <a:pt x="195431" y="1133570"/>
                    <a:pt x="174666" y="1180243"/>
                  </a:cubicBezTo>
                  <a:cubicBezTo>
                    <a:pt x="136566" y="1265968"/>
                    <a:pt x="191049" y="1365885"/>
                    <a:pt x="241341" y="1399318"/>
                  </a:cubicBezTo>
                  <a:cubicBezTo>
                    <a:pt x="298491" y="1437323"/>
                    <a:pt x="366881" y="1446943"/>
                    <a:pt x="431270" y="1470470"/>
                  </a:cubicBezTo>
                  <a:cubicBezTo>
                    <a:pt x="541379" y="1510665"/>
                    <a:pt x="651012" y="1525810"/>
                    <a:pt x="762264" y="1562957"/>
                  </a:cubicBezTo>
                  <a:cubicBezTo>
                    <a:pt x="1003056" y="1643539"/>
                    <a:pt x="1119261" y="1897666"/>
                    <a:pt x="1035441" y="2135029"/>
                  </a:cubicBezTo>
                  <a:cubicBezTo>
                    <a:pt x="999150" y="2237708"/>
                    <a:pt x="928761" y="2309527"/>
                    <a:pt x="832272" y="2355723"/>
                  </a:cubicBezTo>
                  <a:cubicBezTo>
                    <a:pt x="772265" y="2384393"/>
                    <a:pt x="710638" y="2410111"/>
                    <a:pt x="648726" y="2434590"/>
                  </a:cubicBezTo>
                  <a:cubicBezTo>
                    <a:pt x="371739" y="2543937"/>
                    <a:pt x="201051" y="2859405"/>
                    <a:pt x="280203" y="3070479"/>
                  </a:cubicBezTo>
                  <a:cubicBezTo>
                    <a:pt x="284585" y="3082290"/>
                    <a:pt x="294110" y="3093625"/>
                    <a:pt x="288204" y="3111818"/>
                  </a:cubicBezTo>
                  <a:cubicBezTo>
                    <a:pt x="214005" y="2980373"/>
                    <a:pt x="200765" y="2844832"/>
                    <a:pt x="238960" y="2703957"/>
                  </a:cubicBezTo>
                  <a:cubicBezTo>
                    <a:pt x="278679" y="2557463"/>
                    <a:pt x="364595" y="2446401"/>
                    <a:pt x="501183" y="2377250"/>
                  </a:cubicBezTo>
                  <a:cubicBezTo>
                    <a:pt x="563001" y="2345912"/>
                    <a:pt x="626437" y="2317718"/>
                    <a:pt x="687492" y="2284952"/>
                  </a:cubicBezTo>
                  <a:cubicBezTo>
                    <a:pt x="849322" y="2198180"/>
                    <a:pt x="908187" y="2027777"/>
                    <a:pt x="836940" y="1858613"/>
                  </a:cubicBezTo>
                  <a:cubicBezTo>
                    <a:pt x="804364" y="1781366"/>
                    <a:pt x="745976" y="1731931"/>
                    <a:pt x="669871" y="1701356"/>
                  </a:cubicBezTo>
                  <a:cubicBezTo>
                    <a:pt x="572526" y="1662303"/>
                    <a:pt x="468322" y="1651540"/>
                    <a:pt x="366976" y="1629442"/>
                  </a:cubicBezTo>
                  <a:cubicBezTo>
                    <a:pt x="244389" y="1602677"/>
                    <a:pt x="138471" y="1548193"/>
                    <a:pt x="61128" y="1447038"/>
                  </a:cubicBezTo>
                  <a:cubicBezTo>
                    <a:pt x="-40599" y="1313974"/>
                    <a:pt x="-13071" y="1087946"/>
                    <a:pt x="126660" y="995077"/>
                  </a:cubicBezTo>
                  <a:cubicBezTo>
                    <a:pt x="186096" y="955548"/>
                    <a:pt x="252962" y="932498"/>
                    <a:pt x="320685" y="911828"/>
                  </a:cubicBezTo>
                  <a:cubicBezTo>
                    <a:pt x="435842" y="876586"/>
                    <a:pt x="547284" y="832866"/>
                    <a:pt x="646535" y="762762"/>
                  </a:cubicBezTo>
                  <a:cubicBezTo>
                    <a:pt x="724259" y="707803"/>
                    <a:pt x="792553" y="643033"/>
                    <a:pt x="816747" y="547497"/>
                  </a:cubicBezTo>
                  <a:cubicBezTo>
                    <a:pt x="850179" y="415766"/>
                    <a:pt x="815032" y="301847"/>
                    <a:pt x="712829" y="210884"/>
                  </a:cubicBezTo>
                  <a:cubicBezTo>
                    <a:pt x="620436" y="128683"/>
                    <a:pt x="507089" y="89345"/>
                    <a:pt x="390693" y="58007"/>
                  </a:cubicBezTo>
                  <a:cubicBezTo>
                    <a:pt x="329067" y="41434"/>
                    <a:pt x="266106" y="29623"/>
                    <a:pt x="203527" y="16478"/>
                  </a:cubicBezTo>
                  <a:cubicBezTo>
                    <a:pt x="188859" y="13526"/>
                    <a:pt x="174952" y="10478"/>
                    <a:pt x="163808" y="0"/>
                  </a:cubicBezTo>
                  <a:cubicBezTo>
                    <a:pt x="171809" y="0"/>
                    <a:pt x="179810" y="0"/>
                    <a:pt x="187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0" name="Group 468">
            <a:extLst>
              <a:ext uri="{FF2B5EF4-FFF2-40B4-BE49-F238E27FC236}">
                <a16:creationId xmlns:a16="http://schemas.microsoft.com/office/drawing/2014/main" id="{3EF10A36-3C01-4965-8498-15F0A200A597}"/>
              </a:ext>
            </a:extLst>
          </p:cNvPr>
          <p:cNvGrpSpPr/>
          <p:nvPr/>
        </p:nvGrpSpPr>
        <p:grpSpPr>
          <a:xfrm>
            <a:off x="2445591" y="3998653"/>
            <a:ext cx="2928520" cy="1681255"/>
            <a:chOff x="5271655" y="4860689"/>
            <a:chExt cx="1781730" cy="1022886"/>
          </a:xfrm>
        </p:grpSpPr>
        <p:sp>
          <p:nvSpPr>
            <p:cNvPr id="101" name="Freeform: Shape 469">
              <a:extLst>
                <a:ext uri="{FF2B5EF4-FFF2-40B4-BE49-F238E27FC236}">
                  <a16:creationId xmlns:a16="http://schemas.microsoft.com/office/drawing/2014/main" id="{1EDEEE76-D249-47FC-9797-9D82E83A1DD1}"/>
                </a:ext>
              </a:extLst>
            </p:cNvPr>
            <p:cNvSpPr/>
            <p:nvPr/>
          </p:nvSpPr>
          <p:spPr>
            <a:xfrm>
              <a:off x="5271655" y="4860689"/>
              <a:ext cx="1781730" cy="1022886"/>
            </a:xfrm>
            <a:custGeom>
              <a:avLst/>
              <a:gdLst>
                <a:gd name="connsiteX0" fmla="*/ 2808675 w 2816764"/>
                <a:gd name="connsiteY0" fmla="*/ 579753 h 1617096"/>
                <a:gd name="connsiteX1" fmla="*/ 2549448 w 2816764"/>
                <a:gd name="connsiteY1" fmla="*/ 72174 h 1617096"/>
                <a:gd name="connsiteX2" fmla="*/ 2041167 w 2816764"/>
                <a:gd name="connsiteY2" fmla="*/ 35693 h 1617096"/>
                <a:gd name="connsiteX3" fmla="*/ 965676 w 2816764"/>
                <a:gd name="connsiteY3" fmla="*/ 316317 h 1617096"/>
                <a:gd name="connsiteX4" fmla="*/ 564734 w 2816764"/>
                <a:gd name="connsiteY4" fmla="*/ 453823 h 1617096"/>
                <a:gd name="connsiteX5" fmla="*/ 227634 w 2816764"/>
                <a:gd name="connsiteY5" fmla="*/ 617637 h 1617096"/>
                <a:gd name="connsiteX6" fmla="*/ 31548 w 2816764"/>
                <a:gd name="connsiteY6" fmla="*/ 860377 h 1617096"/>
                <a:gd name="connsiteX7" fmla="*/ 9098 w 2816764"/>
                <a:gd name="connsiteY7" fmla="*/ 1135740 h 1617096"/>
                <a:gd name="connsiteX8" fmla="*/ 183787 w 2816764"/>
                <a:gd name="connsiteY8" fmla="*/ 1440918 h 1617096"/>
                <a:gd name="connsiteX9" fmla="*/ 498437 w 2816764"/>
                <a:gd name="connsiteY9" fmla="*/ 1562639 h 1617096"/>
                <a:gd name="connsiteX10" fmla="*/ 889206 w 2816764"/>
                <a:gd name="connsiteY10" fmla="*/ 1619466 h 1617096"/>
                <a:gd name="connsiteX11" fmla="*/ 986021 w 2816764"/>
                <a:gd name="connsiteY11" fmla="*/ 1610345 h 1617096"/>
                <a:gd name="connsiteX12" fmla="*/ 1444140 w 2816764"/>
                <a:gd name="connsiteY12" fmla="*/ 1457405 h 1617096"/>
                <a:gd name="connsiteX13" fmla="*/ 1919798 w 2816764"/>
                <a:gd name="connsiteY13" fmla="*/ 1279209 h 1617096"/>
                <a:gd name="connsiteX14" fmla="*/ 2084314 w 2816764"/>
                <a:gd name="connsiteY14" fmla="*/ 1209053 h 1617096"/>
                <a:gd name="connsiteX15" fmla="*/ 2275489 w 2816764"/>
                <a:gd name="connsiteY15" fmla="*/ 1141001 h 1617096"/>
                <a:gd name="connsiteX16" fmla="*/ 2691865 w 2816764"/>
                <a:gd name="connsiteY16" fmla="*/ 996831 h 1617096"/>
                <a:gd name="connsiteX17" fmla="*/ 2808675 w 2816764"/>
                <a:gd name="connsiteY17" fmla="*/ 579753 h 1617096"/>
                <a:gd name="connsiteX18" fmla="*/ 718025 w 2816764"/>
                <a:gd name="connsiteY18" fmla="*/ 1582634 h 1617096"/>
                <a:gd name="connsiteX19" fmla="*/ 718025 w 2816764"/>
                <a:gd name="connsiteY19" fmla="*/ 1582634 h 1617096"/>
                <a:gd name="connsiteX20" fmla="*/ 718025 w 2816764"/>
                <a:gd name="connsiteY20" fmla="*/ 1582634 h 1617096"/>
                <a:gd name="connsiteX21" fmla="*/ 718025 w 2816764"/>
                <a:gd name="connsiteY21" fmla="*/ 1582634 h 1617096"/>
                <a:gd name="connsiteX22" fmla="*/ 718025 w 2816764"/>
                <a:gd name="connsiteY22" fmla="*/ 1582634 h 1617096"/>
                <a:gd name="connsiteX23" fmla="*/ 718025 w 2816764"/>
                <a:gd name="connsiteY23" fmla="*/ 1582634 h 1617096"/>
                <a:gd name="connsiteX24" fmla="*/ 718025 w 2816764"/>
                <a:gd name="connsiteY24" fmla="*/ 1582634 h 1617096"/>
                <a:gd name="connsiteX25" fmla="*/ 718025 w 2816764"/>
                <a:gd name="connsiteY25" fmla="*/ 1582634 h 1617096"/>
                <a:gd name="connsiteX26" fmla="*/ 718025 w 2816764"/>
                <a:gd name="connsiteY26" fmla="*/ 1582634 h 1617096"/>
                <a:gd name="connsiteX27" fmla="*/ 718025 w 2816764"/>
                <a:gd name="connsiteY27" fmla="*/ 1582634 h 161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16764" h="1617096">
                  <a:moveTo>
                    <a:pt x="2808675" y="579753"/>
                  </a:moveTo>
                  <a:cubicBezTo>
                    <a:pt x="2784471" y="388227"/>
                    <a:pt x="2704493" y="185126"/>
                    <a:pt x="2549448" y="72174"/>
                  </a:cubicBezTo>
                  <a:cubicBezTo>
                    <a:pt x="2399314" y="-36918"/>
                    <a:pt x="2210945" y="966"/>
                    <a:pt x="2041167" y="35693"/>
                  </a:cubicBezTo>
                  <a:cubicBezTo>
                    <a:pt x="1678110" y="109708"/>
                    <a:pt x="1318911" y="203366"/>
                    <a:pt x="965676" y="316317"/>
                  </a:cubicBezTo>
                  <a:cubicBezTo>
                    <a:pt x="830976" y="359463"/>
                    <a:pt x="697329" y="405415"/>
                    <a:pt x="564734" y="453823"/>
                  </a:cubicBezTo>
                  <a:cubicBezTo>
                    <a:pt x="447573" y="496618"/>
                    <a:pt x="324800" y="536958"/>
                    <a:pt x="227634" y="617637"/>
                  </a:cubicBezTo>
                  <a:cubicBezTo>
                    <a:pt x="152567" y="680076"/>
                    <a:pt x="75747" y="771630"/>
                    <a:pt x="31548" y="860377"/>
                  </a:cubicBezTo>
                  <a:cubicBezTo>
                    <a:pt x="-9493" y="943161"/>
                    <a:pt x="-2828" y="1046992"/>
                    <a:pt x="9098" y="1135740"/>
                  </a:cubicBezTo>
                  <a:cubicBezTo>
                    <a:pt x="24533" y="1252900"/>
                    <a:pt x="63119" y="1393212"/>
                    <a:pt x="183787" y="1440918"/>
                  </a:cubicBezTo>
                  <a:cubicBezTo>
                    <a:pt x="288670" y="1482311"/>
                    <a:pt x="390046" y="1531069"/>
                    <a:pt x="498437" y="1562639"/>
                  </a:cubicBezTo>
                  <a:cubicBezTo>
                    <a:pt x="625068" y="1599471"/>
                    <a:pt x="757312" y="1619115"/>
                    <a:pt x="889206" y="1619466"/>
                  </a:cubicBezTo>
                  <a:cubicBezTo>
                    <a:pt x="923582" y="1619466"/>
                    <a:pt x="953749" y="1622973"/>
                    <a:pt x="986021" y="1610345"/>
                  </a:cubicBezTo>
                  <a:cubicBezTo>
                    <a:pt x="1135804" y="1551063"/>
                    <a:pt x="1292252" y="1511425"/>
                    <a:pt x="1444140" y="1457405"/>
                  </a:cubicBezTo>
                  <a:cubicBezTo>
                    <a:pt x="1603745" y="1400579"/>
                    <a:pt x="1762297" y="1341648"/>
                    <a:pt x="1919798" y="1279209"/>
                  </a:cubicBezTo>
                  <a:cubicBezTo>
                    <a:pt x="1975922" y="1256759"/>
                    <a:pt x="2027487" y="1229398"/>
                    <a:pt x="2084314" y="1209053"/>
                  </a:cubicBezTo>
                  <a:cubicBezTo>
                    <a:pt x="2148155" y="1186252"/>
                    <a:pt x="2211647" y="1163802"/>
                    <a:pt x="2275489" y="1141001"/>
                  </a:cubicBezTo>
                  <a:cubicBezTo>
                    <a:pt x="2413696" y="1091892"/>
                    <a:pt x="2554359" y="1046291"/>
                    <a:pt x="2691865" y="996831"/>
                  </a:cubicBezTo>
                  <a:cubicBezTo>
                    <a:pt x="2846559" y="941758"/>
                    <a:pt x="2824810" y="708489"/>
                    <a:pt x="2808675" y="579753"/>
                  </a:cubicBezTo>
                  <a:close/>
                  <a:moveTo>
                    <a:pt x="718025" y="1582634"/>
                  </a:move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lnTo>
                    <a:pt x="718025" y="1582634"/>
                  </a:ln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close/>
                </a:path>
              </a:pathLst>
            </a:custGeom>
            <a:solidFill>
              <a:schemeClr val="accent2"/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470">
              <a:extLst>
                <a:ext uri="{FF2B5EF4-FFF2-40B4-BE49-F238E27FC236}">
                  <a16:creationId xmlns:a16="http://schemas.microsoft.com/office/drawing/2014/main" id="{499CA77F-77D7-485C-98A3-838173AD562E}"/>
                </a:ext>
              </a:extLst>
            </p:cNvPr>
            <p:cNvSpPr/>
            <p:nvPr/>
          </p:nvSpPr>
          <p:spPr>
            <a:xfrm>
              <a:off x="5296745" y="5198392"/>
              <a:ext cx="741094" cy="663434"/>
            </a:xfrm>
            <a:custGeom>
              <a:avLst/>
              <a:gdLst>
                <a:gd name="connsiteX0" fmla="*/ 1172959 w 1171605"/>
                <a:gd name="connsiteY0" fmla="*/ 570993 h 1048832"/>
                <a:gd name="connsiteX1" fmla="*/ 1121395 w 1171605"/>
                <a:gd name="connsiteY1" fmla="*/ 313871 h 1048832"/>
                <a:gd name="connsiteX2" fmla="*/ 900403 w 1171605"/>
                <a:gd name="connsiteY2" fmla="*/ 98842 h 1048832"/>
                <a:gd name="connsiteX3" fmla="*/ 601188 w 1171605"/>
                <a:gd name="connsiteY3" fmla="*/ 1326 h 1048832"/>
                <a:gd name="connsiteX4" fmla="*/ 319511 w 1171605"/>
                <a:gd name="connsiteY4" fmla="*/ 54293 h 1048832"/>
                <a:gd name="connsiteX5" fmla="*/ 120619 w 1171605"/>
                <a:gd name="connsiteY5" fmla="*/ 204778 h 1048832"/>
                <a:gd name="connsiteX6" fmla="*/ 45552 w 1171605"/>
                <a:gd name="connsiteY6" fmla="*/ 302646 h 1048832"/>
                <a:gd name="connsiteX7" fmla="*/ 7317 w 1171605"/>
                <a:gd name="connsiteY7" fmla="*/ 421209 h 1048832"/>
                <a:gd name="connsiteX8" fmla="*/ 22751 w 1171605"/>
                <a:gd name="connsiteY8" fmla="*/ 652374 h 1048832"/>
                <a:gd name="connsiteX9" fmla="*/ 67651 w 1171605"/>
                <a:gd name="connsiteY9" fmla="*/ 768482 h 1048832"/>
                <a:gd name="connsiteX10" fmla="*/ 135351 w 1171605"/>
                <a:gd name="connsiteY10" fmla="*/ 869857 h 1048832"/>
                <a:gd name="connsiteX11" fmla="*/ 180251 w 1171605"/>
                <a:gd name="connsiteY11" fmla="*/ 891606 h 1048832"/>
                <a:gd name="connsiteX12" fmla="*/ 246900 w 1171605"/>
                <a:gd name="connsiteY12" fmla="*/ 916160 h 1048832"/>
                <a:gd name="connsiteX13" fmla="*/ 386510 w 1171605"/>
                <a:gd name="connsiteY13" fmla="*/ 958955 h 1048832"/>
                <a:gd name="connsiteX14" fmla="*/ 620130 w 1171605"/>
                <a:gd name="connsiteY14" fmla="*/ 1010520 h 1048832"/>
                <a:gd name="connsiteX15" fmla="*/ 789907 w 1171605"/>
                <a:gd name="connsiteY15" fmla="*/ 1044546 h 1048832"/>
                <a:gd name="connsiteX16" fmla="*/ 1021071 w 1171605"/>
                <a:gd name="connsiteY16" fmla="*/ 980704 h 1048832"/>
                <a:gd name="connsiteX17" fmla="*/ 1114028 w 1171605"/>
                <a:gd name="connsiteY17" fmla="*/ 869506 h 1048832"/>
                <a:gd name="connsiteX18" fmla="*/ 1172959 w 1171605"/>
                <a:gd name="connsiteY18" fmla="*/ 570993 h 104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605" h="1048832">
                  <a:moveTo>
                    <a:pt x="1172959" y="570993"/>
                  </a:moveTo>
                  <a:cubicBezTo>
                    <a:pt x="1168750" y="486104"/>
                    <a:pt x="1160331" y="389288"/>
                    <a:pt x="1121395" y="313871"/>
                  </a:cubicBezTo>
                  <a:cubicBezTo>
                    <a:pt x="1072987" y="220212"/>
                    <a:pt x="991957" y="149004"/>
                    <a:pt x="900403" y="98842"/>
                  </a:cubicBezTo>
                  <a:cubicBezTo>
                    <a:pt x="812708" y="50786"/>
                    <a:pt x="702212" y="7990"/>
                    <a:pt x="601188" y="1326"/>
                  </a:cubicBezTo>
                  <a:cubicBezTo>
                    <a:pt x="506477" y="-5339"/>
                    <a:pt x="405452" y="13252"/>
                    <a:pt x="319511" y="54293"/>
                  </a:cubicBezTo>
                  <a:cubicBezTo>
                    <a:pt x="244093" y="90424"/>
                    <a:pt x="176744" y="142690"/>
                    <a:pt x="120619" y="204778"/>
                  </a:cubicBezTo>
                  <a:cubicBezTo>
                    <a:pt x="93959" y="234594"/>
                    <a:pt x="66248" y="267217"/>
                    <a:pt x="45552" y="302646"/>
                  </a:cubicBezTo>
                  <a:cubicBezTo>
                    <a:pt x="22751" y="341582"/>
                    <a:pt x="16788" y="378414"/>
                    <a:pt x="7317" y="421209"/>
                  </a:cubicBezTo>
                  <a:cubicBezTo>
                    <a:pt x="-8819" y="492769"/>
                    <a:pt x="4160" y="582568"/>
                    <a:pt x="22751" y="652374"/>
                  </a:cubicBezTo>
                  <a:cubicBezTo>
                    <a:pt x="33625" y="692363"/>
                    <a:pt x="48709" y="731299"/>
                    <a:pt x="67651" y="768482"/>
                  </a:cubicBezTo>
                  <a:cubicBezTo>
                    <a:pt x="86593" y="804963"/>
                    <a:pt x="115708" y="834779"/>
                    <a:pt x="135351" y="869857"/>
                  </a:cubicBezTo>
                  <a:cubicBezTo>
                    <a:pt x="141315" y="880381"/>
                    <a:pt x="169728" y="887396"/>
                    <a:pt x="180251" y="891606"/>
                  </a:cubicBezTo>
                  <a:cubicBezTo>
                    <a:pt x="202351" y="900375"/>
                    <a:pt x="224450" y="908443"/>
                    <a:pt x="246900" y="916160"/>
                  </a:cubicBezTo>
                  <a:cubicBezTo>
                    <a:pt x="292852" y="932296"/>
                    <a:pt x="339506" y="946327"/>
                    <a:pt x="386510" y="958955"/>
                  </a:cubicBezTo>
                  <a:cubicBezTo>
                    <a:pt x="463682" y="979301"/>
                    <a:pt x="541906" y="995086"/>
                    <a:pt x="620130" y="1010520"/>
                  </a:cubicBezTo>
                  <a:cubicBezTo>
                    <a:pt x="676605" y="1021745"/>
                    <a:pt x="733081" y="1032970"/>
                    <a:pt x="789907" y="1044546"/>
                  </a:cubicBezTo>
                  <a:cubicBezTo>
                    <a:pt x="877602" y="1062085"/>
                    <a:pt x="954774" y="1041740"/>
                    <a:pt x="1021071" y="980704"/>
                  </a:cubicBezTo>
                  <a:cubicBezTo>
                    <a:pt x="1056851" y="947730"/>
                    <a:pt x="1089473" y="911249"/>
                    <a:pt x="1114028" y="869506"/>
                  </a:cubicBezTo>
                  <a:cubicBezTo>
                    <a:pt x="1163488" y="782864"/>
                    <a:pt x="1177870" y="671316"/>
                    <a:pt x="1172959" y="57099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71">
              <a:extLst>
                <a:ext uri="{FF2B5EF4-FFF2-40B4-BE49-F238E27FC236}">
                  <a16:creationId xmlns:a16="http://schemas.microsoft.com/office/drawing/2014/main" id="{69DC8E41-CA28-4C28-82F6-0C96045FEAA6}"/>
                </a:ext>
              </a:extLst>
            </p:cNvPr>
            <p:cNvSpPr/>
            <p:nvPr/>
          </p:nvSpPr>
          <p:spPr>
            <a:xfrm>
              <a:off x="5337972" y="5256699"/>
              <a:ext cx="663434" cy="594650"/>
            </a:xfrm>
            <a:custGeom>
              <a:avLst/>
              <a:gdLst>
                <a:gd name="connsiteX0" fmla="*/ 585122 w 1048832"/>
                <a:gd name="connsiteY0" fmla="*/ 924655 h 940090"/>
                <a:gd name="connsiteX1" fmla="*/ 564075 w 1048832"/>
                <a:gd name="connsiteY1" fmla="*/ 917990 h 940090"/>
                <a:gd name="connsiteX2" fmla="*/ 670361 w 1048832"/>
                <a:gd name="connsiteY2" fmla="*/ 855551 h 940090"/>
                <a:gd name="connsiteX3" fmla="*/ 827160 w 1048832"/>
                <a:gd name="connsiteY3" fmla="*/ 762945 h 940090"/>
                <a:gd name="connsiteX4" fmla="*/ 908892 w 1048832"/>
                <a:gd name="connsiteY4" fmla="*/ 621230 h 940090"/>
                <a:gd name="connsiteX5" fmla="*/ 915907 w 1048832"/>
                <a:gd name="connsiteY5" fmla="*/ 450400 h 940090"/>
                <a:gd name="connsiteX6" fmla="*/ 815584 w 1048832"/>
                <a:gd name="connsiteY6" fmla="*/ 283779 h 940090"/>
                <a:gd name="connsiteX7" fmla="*/ 737711 w 1048832"/>
                <a:gd name="connsiteY7" fmla="*/ 225900 h 940090"/>
                <a:gd name="connsiteX8" fmla="*/ 650016 w 1048832"/>
                <a:gd name="connsiteY8" fmla="*/ 180650 h 940090"/>
                <a:gd name="connsiteX9" fmla="*/ 433935 w 1048832"/>
                <a:gd name="connsiteY9" fmla="*/ 157498 h 940090"/>
                <a:gd name="connsiteX10" fmla="*/ 308356 w 1048832"/>
                <a:gd name="connsiteY10" fmla="*/ 192576 h 940090"/>
                <a:gd name="connsiteX11" fmla="*/ 197510 w 1048832"/>
                <a:gd name="connsiteY11" fmla="*/ 259575 h 940090"/>
                <a:gd name="connsiteX12" fmla="*/ 139280 w 1048832"/>
                <a:gd name="connsiteY12" fmla="*/ 354637 h 940090"/>
                <a:gd name="connsiteX13" fmla="*/ 155065 w 1048832"/>
                <a:gd name="connsiteY13" fmla="*/ 546864 h 940090"/>
                <a:gd name="connsiteX14" fmla="*/ 212944 w 1048832"/>
                <a:gd name="connsiteY14" fmla="*/ 633858 h 940090"/>
                <a:gd name="connsiteX15" fmla="*/ 360622 w 1048832"/>
                <a:gd name="connsiteY15" fmla="*/ 705417 h 940090"/>
                <a:gd name="connsiteX16" fmla="*/ 364130 w 1048832"/>
                <a:gd name="connsiteY16" fmla="*/ 582644 h 940090"/>
                <a:gd name="connsiteX17" fmla="*/ 325544 w 1048832"/>
                <a:gd name="connsiteY17" fmla="*/ 410762 h 940090"/>
                <a:gd name="connsiteX18" fmla="*/ 429024 w 1048832"/>
                <a:gd name="connsiteY18" fmla="*/ 330082 h 940090"/>
                <a:gd name="connsiteX19" fmla="*/ 769281 w 1048832"/>
                <a:gd name="connsiteY19" fmla="*/ 471797 h 940090"/>
                <a:gd name="connsiteX20" fmla="*/ 749988 w 1048832"/>
                <a:gd name="connsiteY20" fmla="*/ 638769 h 940090"/>
                <a:gd name="connsiteX21" fmla="*/ 634231 w 1048832"/>
                <a:gd name="connsiteY21" fmla="*/ 751018 h 940090"/>
                <a:gd name="connsiteX22" fmla="*/ 390088 w 1048832"/>
                <a:gd name="connsiteY22" fmla="*/ 828892 h 940090"/>
                <a:gd name="connsiteX23" fmla="*/ 152259 w 1048832"/>
                <a:gd name="connsiteY23" fmla="*/ 765400 h 940090"/>
                <a:gd name="connsiteX24" fmla="*/ 9491 w 1048832"/>
                <a:gd name="connsiteY24" fmla="*/ 556686 h 940090"/>
                <a:gd name="connsiteX25" fmla="*/ 20 w 1048832"/>
                <a:gd name="connsiteY25" fmla="*/ 421987 h 940090"/>
                <a:gd name="connsiteX26" fmla="*/ 57899 w 1048832"/>
                <a:gd name="connsiteY26" fmla="*/ 199241 h 940090"/>
                <a:gd name="connsiteX27" fmla="*/ 110516 w 1048832"/>
                <a:gd name="connsiteY27" fmla="*/ 130839 h 940090"/>
                <a:gd name="connsiteX28" fmla="*/ 184180 w 1048832"/>
                <a:gd name="connsiteY28" fmla="*/ 72960 h 940090"/>
                <a:gd name="connsiteX29" fmla="*/ 319932 w 1048832"/>
                <a:gd name="connsiteY29" fmla="*/ 19642 h 940090"/>
                <a:gd name="connsiteX30" fmla="*/ 477081 w 1048832"/>
                <a:gd name="connsiteY30" fmla="*/ 1050 h 940090"/>
                <a:gd name="connsiteX31" fmla="*/ 580211 w 1048832"/>
                <a:gd name="connsiteY31" fmla="*/ 15783 h 940090"/>
                <a:gd name="connsiteX32" fmla="*/ 701580 w 1048832"/>
                <a:gd name="connsiteY32" fmla="*/ 57175 h 940090"/>
                <a:gd name="connsiteX33" fmla="*/ 896965 w 1048832"/>
                <a:gd name="connsiteY33" fmla="*/ 168022 h 940090"/>
                <a:gd name="connsiteX34" fmla="*/ 992377 w 1048832"/>
                <a:gd name="connsiteY34" fmla="*/ 266240 h 940090"/>
                <a:gd name="connsiteX35" fmla="*/ 1041136 w 1048832"/>
                <a:gd name="connsiteY35" fmla="*/ 399186 h 940090"/>
                <a:gd name="connsiteX36" fmla="*/ 1047099 w 1048832"/>
                <a:gd name="connsiteY36" fmla="*/ 537393 h 940090"/>
                <a:gd name="connsiteX37" fmla="*/ 1000094 w 1048832"/>
                <a:gd name="connsiteY37" fmla="*/ 717694 h 940090"/>
                <a:gd name="connsiteX38" fmla="*/ 888897 w 1048832"/>
                <a:gd name="connsiteY38" fmla="*/ 842221 h 940090"/>
                <a:gd name="connsiteX39" fmla="*/ 778401 w 1048832"/>
                <a:gd name="connsiteY39" fmla="*/ 909220 h 940090"/>
                <a:gd name="connsiteX40" fmla="*/ 674220 w 1048832"/>
                <a:gd name="connsiteY40" fmla="*/ 940790 h 940090"/>
                <a:gd name="connsiteX41" fmla="*/ 585122 w 1048832"/>
                <a:gd name="connsiteY41" fmla="*/ 924655 h 9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8832" h="940090">
                  <a:moveTo>
                    <a:pt x="585122" y="924655"/>
                  </a:moveTo>
                  <a:cubicBezTo>
                    <a:pt x="578106" y="922901"/>
                    <a:pt x="571090" y="920094"/>
                    <a:pt x="564075" y="917990"/>
                  </a:cubicBezTo>
                  <a:cubicBezTo>
                    <a:pt x="599153" y="901152"/>
                    <a:pt x="635985" y="872739"/>
                    <a:pt x="670361" y="855551"/>
                  </a:cubicBezTo>
                  <a:cubicBezTo>
                    <a:pt x="725784" y="827839"/>
                    <a:pt x="781558" y="805389"/>
                    <a:pt x="827160" y="762945"/>
                  </a:cubicBezTo>
                  <a:cubicBezTo>
                    <a:pt x="867850" y="724710"/>
                    <a:pt x="898017" y="676302"/>
                    <a:pt x="908892" y="621230"/>
                  </a:cubicBezTo>
                  <a:cubicBezTo>
                    <a:pt x="919064" y="570367"/>
                    <a:pt x="928535" y="501614"/>
                    <a:pt x="915907" y="450400"/>
                  </a:cubicBezTo>
                  <a:cubicBezTo>
                    <a:pt x="900122" y="386558"/>
                    <a:pt x="862939" y="329030"/>
                    <a:pt x="815584" y="283779"/>
                  </a:cubicBezTo>
                  <a:cubicBezTo>
                    <a:pt x="792082" y="261329"/>
                    <a:pt x="766124" y="242036"/>
                    <a:pt x="737711" y="225900"/>
                  </a:cubicBezTo>
                  <a:cubicBezTo>
                    <a:pt x="709298" y="209765"/>
                    <a:pt x="682288" y="189419"/>
                    <a:pt x="650016" y="180650"/>
                  </a:cubicBezTo>
                  <a:cubicBezTo>
                    <a:pt x="583368" y="162409"/>
                    <a:pt x="502337" y="147677"/>
                    <a:pt x="433935" y="157498"/>
                  </a:cubicBezTo>
                  <a:cubicBezTo>
                    <a:pt x="390789" y="163812"/>
                    <a:pt x="348345" y="175388"/>
                    <a:pt x="308356" y="192576"/>
                  </a:cubicBezTo>
                  <a:cubicBezTo>
                    <a:pt x="271875" y="208011"/>
                    <a:pt x="222766" y="228005"/>
                    <a:pt x="197510" y="259575"/>
                  </a:cubicBezTo>
                  <a:cubicBezTo>
                    <a:pt x="174709" y="287989"/>
                    <a:pt x="154714" y="321664"/>
                    <a:pt x="139280" y="354637"/>
                  </a:cubicBezTo>
                  <a:cubicBezTo>
                    <a:pt x="108762" y="419882"/>
                    <a:pt x="121039" y="486179"/>
                    <a:pt x="155065" y="546864"/>
                  </a:cubicBezTo>
                  <a:cubicBezTo>
                    <a:pt x="172253" y="577382"/>
                    <a:pt x="194352" y="604392"/>
                    <a:pt x="212944" y="633858"/>
                  </a:cubicBezTo>
                  <a:cubicBezTo>
                    <a:pt x="262404" y="712433"/>
                    <a:pt x="323440" y="712082"/>
                    <a:pt x="360622" y="705417"/>
                  </a:cubicBezTo>
                  <a:cubicBezTo>
                    <a:pt x="412888" y="695595"/>
                    <a:pt x="390088" y="615617"/>
                    <a:pt x="364130" y="582644"/>
                  </a:cubicBezTo>
                  <a:cubicBezTo>
                    <a:pt x="324141" y="531781"/>
                    <a:pt x="289063" y="466886"/>
                    <a:pt x="325544" y="410762"/>
                  </a:cubicBezTo>
                  <a:cubicBezTo>
                    <a:pt x="355010" y="365160"/>
                    <a:pt x="376758" y="344815"/>
                    <a:pt x="429024" y="330082"/>
                  </a:cubicBezTo>
                  <a:cubicBezTo>
                    <a:pt x="575300" y="289041"/>
                    <a:pt x="732800" y="308334"/>
                    <a:pt x="769281" y="471797"/>
                  </a:cubicBezTo>
                  <a:cubicBezTo>
                    <a:pt x="780857" y="523011"/>
                    <a:pt x="776647" y="596324"/>
                    <a:pt x="749988" y="638769"/>
                  </a:cubicBezTo>
                  <a:cubicBezTo>
                    <a:pt x="707895" y="686826"/>
                    <a:pt x="691057" y="720851"/>
                    <a:pt x="634231" y="751018"/>
                  </a:cubicBezTo>
                  <a:cubicBezTo>
                    <a:pt x="562321" y="789253"/>
                    <a:pt x="471118" y="832399"/>
                    <a:pt x="390088" y="828892"/>
                  </a:cubicBezTo>
                  <a:cubicBezTo>
                    <a:pt x="308005" y="825384"/>
                    <a:pt x="224870" y="803285"/>
                    <a:pt x="152259" y="765400"/>
                  </a:cubicBezTo>
                  <a:cubicBezTo>
                    <a:pt x="63862" y="719097"/>
                    <a:pt x="35449" y="645784"/>
                    <a:pt x="9491" y="556686"/>
                  </a:cubicBezTo>
                  <a:cubicBezTo>
                    <a:pt x="722" y="526870"/>
                    <a:pt x="20" y="441279"/>
                    <a:pt x="20" y="421987"/>
                  </a:cubicBezTo>
                  <a:cubicBezTo>
                    <a:pt x="-681" y="342009"/>
                    <a:pt x="16858" y="270099"/>
                    <a:pt x="57899" y="199241"/>
                  </a:cubicBezTo>
                  <a:cubicBezTo>
                    <a:pt x="69124" y="179598"/>
                    <a:pt x="93679" y="145923"/>
                    <a:pt x="110516" y="130839"/>
                  </a:cubicBezTo>
                  <a:cubicBezTo>
                    <a:pt x="135421" y="108038"/>
                    <a:pt x="156117" y="91902"/>
                    <a:pt x="184180" y="72960"/>
                  </a:cubicBezTo>
                  <a:cubicBezTo>
                    <a:pt x="226273" y="44547"/>
                    <a:pt x="272576" y="37882"/>
                    <a:pt x="319932" y="19642"/>
                  </a:cubicBezTo>
                  <a:cubicBezTo>
                    <a:pt x="371146" y="-2"/>
                    <a:pt x="422710" y="-1756"/>
                    <a:pt x="477081" y="1050"/>
                  </a:cubicBezTo>
                  <a:cubicBezTo>
                    <a:pt x="511808" y="3155"/>
                    <a:pt x="546536" y="8066"/>
                    <a:pt x="580211" y="15783"/>
                  </a:cubicBezTo>
                  <a:cubicBezTo>
                    <a:pt x="621954" y="25254"/>
                    <a:pt x="662644" y="39285"/>
                    <a:pt x="701580" y="57175"/>
                  </a:cubicBezTo>
                  <a:cubicBezTo>
                    <a:pt x="767527" y="87342"/>
                    <a:pt x="839437" y="124174"/>
                    <a:pt x="896965" y="168022"/>
                  </a:cubicBezTo>
                  <a:cubicBezTo>
                    <a:pt x="933446" y="195733"/>
                    <a:pt x="965718" y="229058"/>
                    <a:pt x="992377" y="266240"/>
                  </a:cubicBezTo>
                  <a:cubicBezTo>
                    <a:pt x="1021843" y="307282"/>
                    <a:pt x="1032717" y="350077"/>
                    <a:pt x="1041136" y="399186"/>
                  </a:cubicBezTo>
                  <a:cubicBezTo>
                    <a:pt x="1048853" y="443384"/>
                    <a:pt x="1052711" y="492844"/>
                    <a:pt x="1047099" y="537393"/>
                  </a:cubicBezTo>
                  <a:cubicBezTo>
                    <a:pt x="1040083" y="595272"/>
                    <a:pt x="1025701" y="665077"/>
                    <a:pt x="1000094" y="717694"/>
                  </a:cubicBezTo>
                  <a:cubicBezTo>
                    <a:pt x="975540" y="768557"/>
                    <a:pt x="933446" y="808897"/>
                    <a:pt x="888897" y="842221"/>
                  </a:cubicBezTo>
                  <a:cubicBezTo>
                    <a:pt x="854170" y="867828"/>
                    <a:pt x="816636" y="889577"/>
                    <a:pt x="778401" y="909220"/>
                  </a:cubicBezTo>
                  <a:cubicBezTo>
                    <a:pt x="746831" y="925356"/>
                    <a:pt x="711402" y="945000"/>
                    <a:pt x="674220" y="940790"/>
                  </a:cubicBezTo>
                  <a:cubicBezTo>
                    <a:pt x="642299" y="936932"/>
                    <a:pt x="623707" y="934126"/>
                    <a:pt x="585122" y="92465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589" y="299550"/>
            <a:ext cx="11573197" cy="724247"/>
          </a:xfrm>
        </p:spPr>
        <p:txBody>
          <a:bodyPr/>
          <a:lstStyle/>
          <a:p>
            <a:pPr algn="l"/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GÜNLÜK BESLENİLEN ÖĞÜN SAYISI</a:t>
            </a:r>
            <a:endParaRPr lang="en-US" sz="24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C19EED58-C4E6-4D65-907F-638FAA9112E7}"/>
              </a:ext>
            </a:extLst>
          </p:cNvPr>
          <p:cNvGrpSpPr/>
          <p:nvPr/>
        </p:nvGrpSpPr>
        <p:grpSpPr>
          <a:xfrm>
            <a:off x="1069735" y="5087362"/>
            <a:ext cx="2190187" cy="1161140"/>
            <a:chOff x="1069735" y="5087362"/>
            <a:chExt cx="2190187" cy="1161140"/>
          </a:xfrm>
        </p:grpSpPr>
        <p:grpSp>
          <p:nvGrpSpPr>
            <p:cNvPr id="92" name="Group 460">
              <a:extLst>
                <a:ext uri="{FF2B5EF4-FFF2-40B4-BE49-F238E27FC236}">
                  <a16:creationId xmlns:a16="http://schemas.microsoft.com/office/drawing/2014/main" id="{3A7EBB4F-7A2F-41F6-B87F-593390075771}"/>
                </a:ext>
              </a:extLst>
            </p:cNvPr>
            <p:cNvGrpSpPr/>
            <p:nvPr/>
          </p:nvGrpSpPr>
          <p:grpSpPr>
            <a:xfrm>
              <a:off x="1069735" y="5087362"/>
              <a:ext cx="1425966" cy="1123269"/>
              <a:chOff x="4200536" y="5852139"/>
              <a:chExt cx="867567" cy="683404"/>
            </a:xfrm>
          </p:grpSpPr>
          <p:sp>
            <p:nvSpPr>
              <p:cNvPr id="93" name="Freeform: Shape 461">
                <a:extLst>
                  <a:ext uri="{FF2B5EF4-FFF2-40B4-BE49-F238E27FC236}">
                    <a16:creationId xmlns:a16="http://schemas.microsoft.com/office/drawing/2014/main" id="{FF68F824-0969-494D-AC4C-C1044D342412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462">
                <a:extLst>
                  <a:ext uri="{FF2B5EF4-FFF2-40B4-BE49-F238E27FC236}">
                    <a16:creationId xmlns:a16="http://schemas.microsoft.com/office/drawing/2014/main" id="{9E8A5C3A-0589-4399-8EB4-4F7153D893EA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463">
                <a:extLst>
                  <a:ext uri="{FF2B5EF4-FFF2-40B4-BE49-F238E27FC236}">
                    <a16:creationId xmlns:a16="http://schemas.microsoft.com/office/drawing/2014/main" id="{B4275B19-CEF6-441B-9D80-8474788AF11B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464">
              <a:extLst>
                <a:ext uri="{FF2B5EF4-FFF2-40B4-BE49-F238E27FC236}">
                  <a16:creationId xmlns:a16="http://schemas.microsoft.com/office/drawing/2014/main" id="{4F731C40-A33E-4010-B57B-12AEBBBF077F}"/>
                </a:ext>
              </a:extLst>
            </p:cNvPr>
            <p:cNvGrpSpPr/>
            <p:nvPr/>
          </p:nvGrpSpPr>
          <p:grpSpPr>
            <a:xfrm>
              <a:off x="1833956" y="5125233"/>
              <a:ext cx="1425966" cy="1123269"/>
              <a:chOff x="4200536" y="5852139"/>
              <a:chExt cx="867567" cy="683404"/>
            </a:xfrm>
          </p:grpSpPr>
          <p:sp>
            <p:nvSpPr>
              <p:cNvPr id="97" name="Freeform: Shape 465">
                <a:extLst>
                  <a:ext uri="{FF2B5EF4-FFF2-40B4-BE49-F238E27FC236}">
                    <a16:creationId xmlns:a16="http://schemas.microsoft.com/office/drawing/2014/main" id="{7A08918D-94C6-4FCD-A711-64F768AD2456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466">
                <a:extLst>
                  <a:ext uri="{FF2B5EF4-FFF2-40B4-BE49-F238E27FC236}">
                    <a16:creationId xmlns:a16="http://schemas.microsoft.com/office/drawing/2014/main" id="{4D5264F3-4808-45A6-8471-649595D71B84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467">
                <a:extLst>
                  <a:ext uri="{FF2B5EF4-FFF2-40B4-BE49-F238E27FC236}">
                    <a16:creationId xmlns:a16="http://schemas.microsoft.com/office/drawing/2014/main" id="{AEA823C0-AF49-4BDC-AD4C-87CB844210E3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52E3D7DF-23D0-FDBF-EAEC-037BD1910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757807"/>
              </p:ext>
            </p:extLst>
          </p:nvPr>
        </p:nvGraphicFramePr>
        <p:xfrm>
          <a:off x="3561777" y="914401"/>
          <a:ext cx="8079868" cy="319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6">
            <a:extLst>
              <a:ext uri="{FF2B5EF4-FFF2-40B4-BE49-F238E27FC236}">
                <a16:creationId xmlns:a16="http://schemas.microsoft.com/office/drawing/2014/main" id="{BC642424-121E-789D-B1C5-14F3FA876512}"/>
              </a:ext>
            </a:extLst>
          </p:cNvPr>
          <p:cNvSpPr txBox="1">
            <a:spLocks/>
          </p:cNvSpPr>
          <p:nvPr/>
        </p:nvSpPr>
        <p:spPr>
          <a:xfrm>
            <a:off x="5908957" y="4380800"/>
            <a:ext cx="4714338" cy="373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Ara öğün tüketme durumu</a:t>
            </a:r>
          </a:p>
        </p:txBody>
      </p:sp>
      <p:graphicFrame>
        <p:nvGraphicFramePr>
          <p:cNvPr id="17" name="Chart 7">
            <a:extLst>
              <a:ext uri="{FF2B5EF4-FFF2-40B4-BE49-F238E27FC236}">
                <a16:creationId xmlns:a16="http://schemas.microsoft.com/office/drawing/2014/main" id="{DBC545AF-6256-B469-1F03-982050372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858336"/>
              </p:ext>
            </p:extLst>
          </p:nvPr>
        </p:nvGraphicFramePr>
        <p:xfrm>
          <a:off x="5844544" y="4617309"/>
          <a:ext cx="5681047" cy="212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39">
            <a:extLst>
              <a:ext uri="{FF2B5EF4-FFF2-40B4-BE49-F238E27FC236}">
                <a16:creationId xmlns:a16="http://schemas.microsoft.com/office/drawing/2014/main" id="{179A2F17-C836-A71F-E322-9BD059AFD9EA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16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359" y="334680"/>
            <a:ext cx="10610828" cy="724247"/>
          </a:xfrm>
        </p:spPr>
        <p:txBody>
          <a:bodyPr/>
          <a:lstStyle/>
          <a:p>
            <a:pPr algn="l"/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GIDA TÜKETİMİNDE DİKKAT EDİLENLER</a:t>
            </a:r>
            <a:endParaRPr lang="en-US" sz="24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C22FBDF4-12C3-A330-5141-3C2B78D977D4}"/>
              </a:ext>
            </a:extLst>
          </p:cNvPr>
          <p:cNvGrpSpPr/>
          <p:nvPr/>
        </p:nvGrpSpPr>
        <p:grpSpPr>
          <a:xfrm>
            <a:off x="6989448" y="1784171"/>
            <a:ext cx="4826042" cy="4408165"/>
            <a:chOff x="923928" y="1821188"/>
            <a:chExt cx="4826042" cy="4408165"/>
          </a:xfrm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9E553C-2A8D-45EF-A7B4-448DECE2F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12" y="3648177"/>
              <a:ext cx="2264026" cy="2581176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509F22-705A-43FF-BB22-7B59522C20B1}"/>
                </a:ext>
              </a:extLst>
            </p:cNvPr>
            <p:cNvGrpSpPr/>
            <p:nvPr/>
          </p:nvGrpSpPr>
          <p:grpSpPr>
            <a:xfrm>
              <a:off x="2563962" y="3767526"/>
              <a:ext cx="1643010" cy="1289527"/>
              <a:chOff x="2087789" y="3544222"/>
              <a:chExt cx="1479492" cy="1161189"/>
            </a:xfrm>
          </p:grpSpPr>
          <p:sp>
            <p:nvSpPr>
              <p:cNvPr id="18" name="Freeform 2055">
                <a:extLst>
                  <a:ext uri="{FF2B5EF4-FFF2-40B4-BE49-F238E27FC236}">
                    <a16:creationId xmlns:a16="http://schemas.microsoft.com/office/drawing/2014/main" id="{F329AFB1-1319-4B4F-99B3-A458360DA822}"/>
                  </a:ext>
                </a:extLst>
              </p:cNvPr>
              <p:cNvSpPr/>
              <p:nvPr/>
            </p:nvSpPr>
            <p:spPr>
              <a:xfrm>
                <a:off x="2449222" y="4068559"/>
                <a:ext cx="787521" cy="45031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Freeform 2057">
                <a:extLst>
                  <a:ext uri="{FF2B5EF4-FFF2-40B4-BE49-F238E27FC236}">
                    <a16:creationId xmlns:a16="http://schemas.microsoft.com/office/drawing/2014/main" id="{D660B07F-51A1-40E2-B8D0-A93F6FF04074}"/>
                  </a:ext>
                </a:extLst>
              </p:cNvPr>
              <p:cNvSpPr/>
              <p:nvPr/>
            </p:nvSpPr>
            <p:spPr>
              <a:xfrm>
                <a:off x="2767594" y="3944340"/>
                <a:ext cx="799687" cy="761071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Freeform 2053">
                <a:extLst>
                  <a:ext uri="{FF2B5EF4-FFF2-40B4-BE49-F238E27FC236}">
                    <a16:creationId xmlns:a16="http://schemas.microsoft.com/office/drawing/2014/main" id="{B2B0613E-27B8-4920-A84F-9B5191F44368}"/>
                  </a:ext>
                </a:extLst>
              </p:cNvPr>
              <p:cNvSpPr/>
              <p:nvPr/>
            </p:nvSpPr>
            <p:spPr>
              <a:xfrm rot="729172">
                <a:off x="2087789" y="3544222"/>
                <a:ext cx="1108213" cy="819288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Freeform 2054">
                <a:extLst>
                  <a:ext uri="{FF2B5EF4-FFF2-40B4-BE49-F238E27FC236}">
                    <a16:creationId xmlns:a16="http://schemas.microsoft.com/office/drawing/2014/main" id="{0BCEDF06-6978-4363-98F5-EB8B4FCFAA9E}"/>
                  </a:ext>
                </a:extLst>
              </p:cNvPr>
              <p:cNvSpPr/>
              <p:nvPr/>
            </p:nvSpPr>
            <p:spPr>
              <a:xfrm rot="20938665">
                <a:off x="2783102" y="3569867"/>
                <a:ext cx="664953" cy="55245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" name="그룹 7">
              <a:extLst>
                <a:ext uri="{FF2B5EF4-FFF2-40B4-BE49-F238E27FC236}">
                  <a16:creationId xmlns:a16="http://schemas.microsoft.com/office/drawing/2014/main" id="{706DBEC7-A126-4957-9819-658FD8AFD911}"/>
                </a:ext>
              </a:extLst>
            </p:cNvPr>
            <p:cNvGrpSpPr/>
            <p:nvPr/>
          </p:nvGrpSpPr>
          <p:grpSpPr>
            <a:xfrm>
              <a:off x="923928" y="1821188"/>
              <a:ext cx="4826042" cy="4124157"/>
              <a:chOff x="610975" y="1791591"/>
              <a:chExt cx="4345736" cy="371370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0BCEB5F-46CC-4E1E-86C8-FEAB655E1E06}"/>
                  </a:ext>
                </a:extLst>
              </p:cNvPr>
              <p:cNvSpPr/>
              <p:nvPr/>
            </p:nvSpPr>
            <p:spPr>
              <a:xfrm>
                <a:off x="1984721" y="2668166"/>
                <a:ext cx="374035" cy="37403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84C04F-4992-42AE-B089-C85C3B67D526}"/>
                  </a:ext>
                </a:extLst>
              </p:cNvPr>
              <p:cNvSpPr/>
              <p:nvPr/>
            </p:nvSpPr>
            <p:spPr>
              <a:xfrm>
                <a:off x="3793105" y="3408218"/>
                <a:ext cx="463674" cy="46367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538F9FD-7D2A-48D5-B3BA-3C6B7E00FF6A}"/>
                  </a:ext>
                </a:extLst>
              </p:cNvPr>
              <p:cNvSpPr/>
              <p:nvPr/>
            </p:nvSpPr>
            <p:spPr>
              <a:xfrm>
                <a:off x="1342867" y="3630717"/>
                <a:ext cx="463674" cy="46367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2037137-03AB-4A3C-A344-7865DC98F1DE}"/>
                  </a:ext>
                </a:extLst>
              </p:cNvPr>
              <p:cNvSpPr/>
              <p:nvPr/>
            </p:nvSpPr>
            <p:spPr>
              <a:xfrm>
                <a:off x="1382277" y="3016274"/>
                <a:ext cx="463674" cy="4636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977508A-694E-47DC-8850-7EBFA1AF1CB5}"/>
                  </a:ext>
                </a:extLst>
              </p:cNvPr>
              <p:cNvSpPr/>
              <p:nvPr/>
            </p:nvSpPr>
            <p:spPr>
              <a:xfrm>
                <a:off x="2760365" y="2905150"/>
                <a:ext cx="463674" cy="46367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5E4862D-4802-42A8-94EA-BB65ABD7C814}"/>
                  </a:ext>
                </a:extLst>
              </p:cNvPr>
              <p:cNvSpPr/>
              <p:nvPr/>
            </p:nvSpPr>
            <p:spPr>
              <a:xfrm>
                <a:off x="2775820" y="2295481"/>
                <a:ext cx="463674" cy="4636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BB2EF8C-0CFD-4CF2-8AC4-2587D6A0DA3A}"/>
                  </a:ext>
                </a:extLst>
              </p:cNvPr>
              <p:cNvSpPr/>
              <p:nvPr/>
            </p:nvSpPr>
            <p:spPr>
              <a:xfrm>
                <a:off x="1415587" y="2157926"/>
                <a:ext cx="374035" cy="3740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80204C8-6612-4C7A-B9C7-DBEFCEACCA8C}"/>
                  </a:ext>
                </a:extLst>
              </p:cNvPr>
              <p:cNvSpPr/>
              <p:nvPr/>
            </p:nvSpPr>
            <p:spPr>
              <a:xfrm>
                <a:off x="4011910" y="2300124"/>
                <a:ext cx="463674" cy="4636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DF61AF1-7BB7-4DC9-85BC-545979242B1B}"/>
                  </a:ext>
                </a:extLst>
              </p:cNvPr>
              <p:cNvSpPr/>
              <p:nvPr/>
            </p:nvSpPr>
            <p:spPr>
              <a:xfrm>
                <a:off x="4459520" y="4440303"/>
                <a:ext cx="374035" cy="37403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4717B41-3E18-4526-A76D-8BC3FCD4CBB5}"/>
                  </a:ext>
                </a:extLst>
              </p:cNvPr>
              <p:cNvSpPr/>
              <p:nvPr/>
            </p:nvSpPr>
            <p:spPr>
              <a:xfrm>
                <a:off x="3365671" y="2707594"/>
                <a:ext cx="463674" cy="4636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E35E052-641A-45DC-9308-937AC9A44F83}"/>
                  </a:ext>
                </a:extLst>
              </p:cNvPr>
              <p:cNvSpPr/>
              <p:nvPr/>
            </p:nvSpPr>
            <p:spPr>
              <a:xfrm>
                <a:off x="4376819" y="3024061"/>
                <a:ext cx="463674" cy="4636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0608098-0579-4684-99C3-4E886EC03A09}"/>
                  </a:ext>
                </a:extLst>
              </p:cNvPr>
              <p:cNvSpPr/>
              <p:nvPr/>
            </p:nvSpPr>
            <p:spPr>
              <a:xfrm>
                <a:off x="719256" y="4383634"/>
                <a:ext cx="463674" cy="46367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CABC25A-1053-42D4-A1CF-8A46EFEF8DDF}"/>
                  </a:ext>
                </a:extLst>
              </p:cNvPr>
              <p:cNvSpPr/>
              <p:nvPr/>
            </p:nvSpPr>
            <p:spPr>
              <a:xfrm>
                <a:off x="610975" y="3652886"/>
                <a:ext cx="374035" cy="37403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3BCB3C5-020D-40E3-9920-8DFEC88A4021}"/>
                  </a:ext>
                </a:extLst>
              </p:cNvPr>
              <p:cNvSpPr/>
              <p:nvPr/>
            </p:nvSpPr>
            <p:spPr>
              <a:xfrm>
                <a:off x="2183359" y="1791591"/>
                <a:ext cx="463674" cy="46367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AAFC964-FE51-46FF-80C9-8D18456C324A}"/>
                  </a:ext>
                </a:extLst>
              </p:cNvPr>
              <p:cNvSpPr/>
              <p:nvPr/>
            </p:nvSpPr>
            <p:spPr>
              <a:xfrm>
                <a:off x="4493037" y="3776916"/>
                <a:ext cx="463674" cy="46367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2814B28-3608-4A02-B898-854E1101214C}"/>
                  </a:ext>
                </a:extLst>
              </p:cNvPr>
              <p:cNvSpPr/>
              <p:nvPr/>
            </p:nvSpPr>
            <p:spPr>
              <a:xfrm>
                <a:off x="3829345" y="4203826"/>
                <a:ext cx="374035" cy="3740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71F724D-56EC-4DE6-861C-BB0E3331E919}"/>
                  </a:ext>
                </a:extLst>
              </p:cNvPr>
              <p:cNvSpPr/>
              <p:nvPr/>
            </p:nvSpPr>
            <p:spPr>
              <a:xfrm>
                <a:off x="3599393" y="5131261"/>
                <a:ext cx="374035" cy="374035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D3D7F1-5CBE-4EE5-A8BC-D90F8E49DBBE}"/>
                  </a:ext>
                </a:extLst>
              </p:cNvPr>
              <p:cNvSpPr/>
              <p:nvPr/>
            </p:nvSpPr>
            <p:spPr>
              <a:xfrm>
                <a:off x="4085109" y="4814337"/>
                <a:ext cx="463674" cy="4636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E6544D4-8A29-4204-B245-B42B55D88C74}"/>
                  </a:ext>
                </a:extLst>
              </p:cNvPr>
              <p:cNvSpPr/>
              <p:nvPr/>
            </p:nvSpPr>
            <p:spPr>
              <a:xfrm>
                <a:off x="1068543" y="4944244"/>
                <a:ext cx="374035" cy="37403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A017EDF-8FF8-47F2-A2B2-96541446B03C}"/>
                  </a:ext>
                </a:extLst>
              </p:cNvPr>
              <p:cNvSpPr/>
              <p:nvPr/>
            </p:nvSpPr>
            <p:spPr>
              <a:xfrm>
                <a:off x="719256" y="2723980"/>
                <a:ext cx="463674" cy="4636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8F541C6-5C94-4129-B8E5-9C13C854FA44}"/>
                  </a:ext>
                </a:extLst>
              </p:cNvPr>
              <p:cNvSpPr/>
              <p:nvPr/>
            </p:nvSpPr>
            <p:spPr>
              <a:xfrm>
                <a:off x="3323600" y="1917068"/>
                <a:ext cx="374035" cy="37403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AC719164-3C31-4C02-8A28-C0CFA695B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4119" y="3859106"/>
                <a:ext cx="161511" cy="299295"/>
              </a:xfrm>
              <a:custGeom>
                <a:avLst/>
                <a:gdLst>
                  <a:gd name="T0" fmla="*/ 276 w 1307"/>
                  <a:gd name="T1" fmla="*/ 1253 h 2422"/>
                  <a:gd name="T2" fmla="*/ 296 w 1307"/>
                  <a:gd name="T3" fmla="*/ 1287 h 2422"/>
                  <a:gd name="T4" fmla="*/ 551 w 1307"/>
                  <a:gd name="T5" fmla="*/ 1275 h 2422"/>
                  <a:gd name="T6" fmla="*/ 542 w 1307"/>
                  <a:gd name="T7" fmla="*/ 1237 h 2422"/>
                  <a:gd name="T8" fmla="*/ 289 w 1307"/>
                  <a:gd name="T9" fmla="*/ 1037 h 2422"/>
                  <a:gd name="T10" fmla="*/ 280 w 1307"/>
                  <a:gd name="T11" fmla="*/ 1075 h 2422"/>
                  <a:gd name="T12" fmla="*/ 534 w 1307"/>
                  <a:gd name="T13" fmla="*/ 1087 h 2422"/>
                  <a:gd name="T14" fmla="*/ 554 w 1307"/>
                  <a:gd name="T15" fmla="*/ 1053 h 2422"/>
                  <a:gd name="T16" fmla="*/ 303 w 1307"/>
                  <a:gd name="T17" fmla="*/ 1033 h 2422"/>
                  <a:gd name="T18" fmla="*/ 980 w 1307"/>
                  <a:gd name="T19" fmla="*/ 1540 h 2422"/>
                  <a:gd name="T20" fmla="*/ 762 w 1307"/>
                  <a:gd name="T21" fmla="*/ 1655 h 2422"/>
                  <a:gd name="T22" fmla="*/ 614 w 1307"/>
                  <a:gd name="T23" fmla="*/ 1673 h 2422"/>
                  <a:gd name="T24" fmla="*/ 334 w 1307"/>
                  <a:gd name="T25" fmla="*/ 1613 h 2422"/>
                  <a:gd name="T26" fmla="*/ 183 w 1307"/>
                  <a:gd name="T27" fmla="*/ 1455 h 2422"/>
                  <a:gd name="T28" fmla="*/ 151 w 1307"/>
                  <a:gd name="T29" fmla="*/ 1366 h 2422"/>
                  <a:gd name="T30" fmla="*/ 542 w 1307"/>
                  <a:gd name="T31" fmla="*/ 837 h 2422"/>
                  <a:gd name="T32" fmla="*/ 551 w 1307"/>
                  <a:gd name="T33" fmla="*/ 875 h 2422"/>
                  <a:gd name="T34" fmla="*/ 296 w 1307"/>
                  <a:gd name="T35" fmla="*/ 887 h 2422"/>
                  <a:gd name="T36" fmla="*/ 276 w 1307"/>
                  <a:gd name="T37" fmla="*/ 853 h 2422"/>
                  <a:gd name="T38" fmla="*/ 303 w 1307"/>
                  <a:gd name="T39" fmla="*/ 633 h 2422"/>
                  <a:gd name="T40" fmla="*/ 554 w 1307"/>
                  <a:gd name="T41" fmla="*/ 653 h 2422"/>
                  <a:gd name="T42" fmla="*/ 534 w 1307"/>
                  <a:gd name="T43" fmla="*/ 687 h 2422"/>
                  <a:gd name="T44" fmla="*/ 280 w 1307"/>
                  <a:gd name="T45" fmla="*/ 675 h 2422"/>
                  <a:gd name="T46" fmla="*/ 289 w 1307"/>
                  <a:gd name="T47" fmla="*/ 637 h 2422"/>
                  <a:gd name="T48" fmla="*/ 182 w 1307"/>
                  <a:gd name="T49" fmla="*/ 453 h 2422"/>
                  <a:gd name="T50" fmla="*/ 102 w 1307"/>
                  <a:gd name="T51" fmla="*/ 484 h 2422"/>
                  <a:gd name="T52" fmla="*/ 67 w 1307"/>
                  <a:gd name="T53" fmla="*/ 1349 h 2422"/>
                  <a:gd name="T54" fmla="*/ 82 w 1307"/>
                  <a:gd name="T55" fmla="*/ 1433 h 2422"/>
                  <a:gd name="T56" fmla="*/ 185 w 1307"/>
                  <a:gd name="T57" fmla="*/ 1600 h 2422"/>
                  <a:gd name="T58" fmla="*/ 462 w 1307"/>
                  <a:gd name="T59" fmla="*/ 1727 h 2422"/>
                  <a:gd name="T60" fmla="*/ 660 w 1307"/>
                  <a:gd name="T61" fmla="*/ 1738 h 2422"/>
                  <a:gd name="T62" fmla="*/ 863 w 1307"/>
                  <a:gd name="T63" fmla="*/ 1697 h 2422"/>
                  <a:gd name="T64" fmla="*/ 1080 w 1307"/>
                  <a:gd name="T65" fmla="*/ 1547 h 2422"/>
                  <a:gd name="T66" fmla="*/ 1154 w 1307"/>
                  <a:gd name="T67" fmla="*/ 566 h 2422"/>
                  <a:gd name="T68" fmla="*/ 1123 w 1307"/>
                  <a:gd name="T69" fmla="*/ 491 h 2422"/>
                  <a:gd name="T70" fmla="*/ 596 w 1307"/>
                  <a:gd name="T71" fmla="*/ 62 h 2422"/>
                  <a:gd name="T72" fmla="*/ 492 w 1307"/>
                  <a:gd name="T73" fmla="*/ 102 h 2422"/>
                  <a:gd name="T74" fmla="*/ 756 w 1307"/>
                  <a:gd name="T75" fmla="*/ 162 h 2422"/>
                  <a:gd name="T76" fmla="*/ 676 w 1307"/>
                  <a:gd name="T77" fmla="*/ 73 h 2422"/>
                  <a:gd name="T78" fmla="*/ 651 w 1307"/>
                  <a:gd name="T79" fmla="*/ 4 h 2422"/>
                  <a:gd name="T80" fmla="*/ 800 w 1307"/>
                  <a:gd name="T81" fmla="*/ 100 h 2422"/>
                  <a:gd name="T82" fmla="*/ 827 w 1307"/>
                  <a:gd name="T83" fmla="*/ 177 h 2422"/>
                  <a:gd name="T84" fmla="*/ 1203 w 1307"/>
                  <a:gd name="T85" fmla="*/ 229 h 2422"/>
                  <a:gd name="T86" fmla="*/ 1227 w 1307"/>
                  <a:gd name="T87" fmla="*/ 1317 h 2422"/>
                  <a:gd name="T88" fmla="*/ 1087 w 1307"/>
                  <a:gd name="T89" fmla="*/ 1638 h 2422"/>
                  <a:gd name="T90" fmla="*/ 845 w 1307"/>
                  <a:gd name="T91" fmla="*/ 1775 h 2422"/>
                  <a:gd name="T92" fmla="*/ 671 w 1307"/>
                  <a:gd name="T93" fmla="*/ 1835 h 2422"/>
                  <a:gd name="T94" fmla="*/ 640 w 1307"/>
                  <a:gd name="T95" fmla="*/ 2017 h 2422"/>
                  <a:gd name="T96" fmla="*/ 672 w 1307"/>
                  <a:gd name="T97" fmla="*/ 2287 h 2422"/>
                  <a:gd name="T98" fmla="*/ 803 w 1307"/>
                  <a:gd name="T99" fmla="*/ 2362 h 2422"/>
                  <a:gd name="T100" fmla="*/ 1283 w 1307"/>
                  <a:gd name="T101" fmla="*/ 2415 h 2422"/>
                  <a:gd name="T102" fmla="*/ 956 w 1307"/>
                  <a:gd name="T103" fmla="*/ 2420 h 2422"/>
                  <a:gd name="T104" fmla="*/ 671 w 1307"/>
                  <a:gd name="T105" fmla="*/ 2362 h 2422"/>
                  <a:gd name="T106" fmla="*/ 589 w 1307"/>
                  <a:gd name="T107" fmla="*/ 2233 h 2422"/>
                  <a:gd name="T108" fmla="*/ 563 w 1307"/>
                  <a:gd name="T109" fmla="*/ 1878 h 2422"/>
                  <a:gd name="T110" fmla="*/ 334 w 1307"/>
                  <a:gd name="T111" fmla="*/ 1764 h 2422"/>
                  <a:gd name="T112" fmla="*/ 87 w 1307"/>
                  <a:gd name="T113" fmla="*/ 1593 h 2422"/>
                  <a:gd name="T114" fmla="*/ 7 w 1307"/>
                  <a:gd name="T115" fmla="*/ 1418 h 2422"/>
                  <a:gd name="T116" fmla="*/ 2 w 1307"/>
                  <a:gd name="T117" fmla="*/ 277 h 2422"/>
                  <a:gd name="T118" fmla="*/ 83 w 1307"/>
                  <a:gd name="T119" fmla="*/ 184 h 2422"/>
                  <a:gd name="T120" fmla="*/ 391 w 1307"/>
                  <a:gd name="T121" fmla="*/ 135 h 2422"/>
                  <a:gd name="T122" fmla="*/ 516 w 1307"/>
                  <a:gd name="T123" fmla="*/ 15 h 2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7" h="2422">
                    <a:moveTo>
                      <a:pt x="303" y="1233"/>
                    </a:moveTo>
                    <a:lnTo>
                      <a:pt x="296" y="1235"/>
                    </a:lnTo>
                    <a:lnTo>
                      <a:pt x="289" y="1237"/>
                    </a:lnTo>
                    <a:lnTo>
                      <a:pt x="283" y="1242"/>
                    </a:lnTo>
                    <a:lnTo>
                      <a:pt x="280" y="1247"/>
                    </a:lnTo>
                    <a:lnTo>
                      <a:pt x="276" y="1253"/>
                    </a:lnTo>
                    <a:lnTo>
                      <a:pt x="274" y="1260"/>
                    </a:lnTo>
                    <a:lnTo>
                      <a:pt x="276" y="1269"/>
                    </a:lnTo>
                    <a:lnTo>
                      <a:pt x="280" y="1275"/>
                    </a:lnTo>
                    <a:lnTo>
                      <a:pt x="283" y="1280"/>
                    </a:lnTo>
                    <a:lnTo>
                      <a:pt x="289" y="1286"/>
                    </a:lnTo>
                    <a:lnTo>
                      <a:pt x="296" y="1287"/>
                    </a:lnTo>
                    <a:lnTo>
                      <a:pt x="303" y="1289"/>
                    </a:lnTo>
                    <a:lnTo>
                      <a:pt x="527" y="1289"/>
                    </a:lnTo>
                    <a:lnTo>
                      <a:pt x="534" y="1287"/>
                    </a:lnTo>
                    <a:lnTo>
                      <a:pt x="542" y="1286"/>
                    </a:lnTo>
                    <a:lnTo>
                      <a:pt x="547" y="1280"/>
                    </a:lnTo>
                    <a:lnTo>
                      <a:pt x="551" y="1275"/>
                    </a:lnTo>
                    <a:lnTo>
                      <a:pt x="554" y="1269"/>
                    </a:lnTo>
                    <a:lnTo>
                      <a:pt x="554" y="1260"/>
                    </a:lnTo>
                    <a:lnTo>
                      <a:pt x="554" y="1253"/>
                    </a:lnTo>
                    <a:lnTo>
                      <a:pt x="551" y="1247"/>
                    </a:lnTo>
                    <a:lnTo>
                      <a:pt x="547" y="1242"/>
                    </a:lnTo>
                    <a:lnTo>
                      <a:pt x="542" y="1237"/>
                    </a:lnTo>
                    <a:lnTo>
                      <a:pt x="534" y="1235"/>
                    </a:lnTo>
                    <a:lnTo>
                      <a:pt x="527" y="1233"/>
                    </a:lnTo>
                    <a:lnTo>
                      <a:pt x="303" y="1233"/>
                    </a:lnTo>
                    <a:close/>
                    <a:moveTo>
                      <a:pt x="303" y="1033"/>
                    </a:moveTo>
                    <a:lnTo>
                      <a:pt x="296" y="1035"/>
                    </a:lnTo>
                    <a:lnTo>
                      <a:pt x="289" y="1037"/>
                    </a:lnTo>
                    <a:lnTo>
                      <a:pt x="283" y="1042"/>
                    </a:lnTo>
                    <a:lnTo>
                      <a:pt x="280" y="1047"/>
                    </a:lnTo>
                    <a:lnTo>
                      <a:pt x="276" y="1053"/>
                    </a:lnTo>
                    <a:lnTo>
                      <a:pt x="274" y="1060"/>
                    </a:lnTo>
                    <a:lnTo>
                      <a:pt x="276" y="1069"/>
                    </a:lnTo>
                    <a:lnTo>
                      <a:pt x="280" y="1075"/>
                    </a:lnTo>
                    <a:lnTo>
                      <a:pt x="283" y="1080"/>
                    </a:lnTo>
                    <a:lnTo>
                      <a:pt x="289" y="1086"/>
                    </a:lnTo>
                    <a:lnTo>
                      <a:pt x="296" y="1087"/>
                    </a:lnTo>
                    <a:lnTo>
                      <a:pt x="303" y="1089"/>
                    </a:lnTo>
                    <a:lnTo>
                      <a:pt x="527" y="1089"/>
                    </a:lnTo>
                    <a:lnTo>
                      <a:pt x="534" y="1087"/>
                    </a:lnTo>
                    <a:lnTo>
                      <a:pt x="542" y="1086"/>
                    </a:lnTo>
                    <a:lnTo>
                      <a:pt x="547" y="1080"/>
                    </a:lnTo>
                    <a:lnTo>
                      <a:pt x="551" y="1075"/>
                    </a:lnTo>
                    <a:lnTo>
                      <a:pt x="554" y="1069"/>
                    </a:lnTo>
                    <a:lnTo>
                      <a:pt x="554" y="1060"/>
                    </a:lnTo>
                    <a:lnTo>
                      <a:pt x="554" y="1053"/>
                    </a:lnTo>
                    <a:lnTo>
                      <a:pt x="551" y="1047"/>
                    </a:lnTo>
                    <a:lnTo>
                      <a:pt x="547" y="1042"/>
                    </a:lnTo>
                    <a:lnTo>
                      <a:pt x="542" y="1037"/>
                    </a:lnTo>
                    <a:lnTo>
                      <a:pt x="534" y="1035"/>
                    </a:lnTo>
                    <a:lnTo>
                      <a:pt x="527" y="1033"/>
                    </a:lnTo>
                    <a:lnTo>
                      <a:pt x="303" y="1033"/>
                    </a:lnTo>
                    <a:close/>
                    <a:moveTo>
                      <a:pt x="1067" y="946"/>
                    </a:moveTo>
                    <a:lnTo>
                      <a:pt x="1067" y="1366"/>
                    </a:lnTo>
                    <a:lnTo>
                      <a:pt x="1052" y="1418"/>
                    </a:lnTo>
                    <a:lnTo>
                      <a:pt x="1034" y="1466"/>
                    </a:lnTo>
                    <a:lnTo>
                      <a:pt x="1009" y="1506"/>
                    </a:lnTo>
                    <a:lnTo>
                      <a:pt x="980" y="1540"/>
                    </a:lnTo>
                    <a:lnTo>
                      <a:pt x="945" y="1569"/>
                    </a:lnTo>
                    <a:lnTo>
                      <a:pt x="911" y="1595"/>
                    </a:lnTo>
                    <a:lnTo>
                      <a:pt x="874" y="1615"/>
                    </a:lnTo>
                    <a:lnTo>
                      <a:pt x="836" y="1633"/>
                    </a:lnTo>
                    <a:lnTo>
                      <a:pt x="798" y="1646"/>
                    </a:lnTo>
                    <a:lnTo>
                      <a:pt x="762" y="1655"/>
                    </a:lnTo>
                    <a:lnTo>
                      <a:pt x="727" y="1662"/>
                    </a:lnTo>
                    <a:lnTo>
                      <a:pt x="696" y="1667"/>
                    </a:lnTo>
                    <a:lnTo>
                      <a:pt x="667" y="1671"/>
                    </a:lnTo>
                    <a:lnTo>
                      <a:pt x="643" y="1673"/>
                    </a:lnTo>
                    <a:lnTo>
                      <a:pt x="627" y="1673"/>
                    </a:lnTo>
                    <a:lnTo>
                      <a:pt x="614" y="1673"/>
                    </a:lnTo>
                    <a:lnTo>
                      <a:pt x="611" y="1673"/>
                    </a:lnTo>
                    <a:lnTo>
                      <a:pt x="542" y="1671"/>
                    </a:lnTo>
                    <a:lnTo>
                      <a:pt x="482" y="1664"/>
                    </a:lnTo>
                    <a:lnTo>
                      <a:pt x="427" y="1651"/>
                    </a:lnTo>
                    <a:lnTo>
                      <a:pt x="378" y="1633"/>
                    </a:lnTo>
                    <a:lnTo>
                      <a:pt x="334" y="1613"/>
                    </a:lnTo>
                    <a:lnTo>
                      <a:pt x="298" y="1589"/>
                    </a:lnTo>
                    <a:lnTo>
                      <a:pt x="267" y="1562"/>
                    </a:lnTo>
                    <a:lnTo>
                      <a:pt x="240" y="1537"/>
                    </a:lnTo>
                    <a:lnTo>
                      <a:pt x="216" y="1507"/>
                    </a:lnTo>
                    <a:lnTo>
                      <a:pt x="198" y="1482"/>
                    </a:lnTo>
                    <a:lnTo>
                      <a:pt x="183" y="1455"/>
                    </a:lnTo>
                    <a:lnTo>
                      <a:pt x="172" y="1431"/>
                    </a:lnTo>
                    <a:lnTo>
                      <a:pt x="163" y="1409"/>
                    </a:lnTo>
                    <a:lnTo>
                      <a:pt x="158" y="1391"/>
                    </a:lnTo>
                    <a:lnTo>
                      <a:pt x="154" y="1377"/>
                    </a:lnTo>
                    <a:lnTo>
                      <a:pt x="152" y="1367"/>
                    </a:lnTo>
                    <a:lnTo>
                      <a:pt x="151" y="1366"/>
                    </a:lnTo>
                    <a:lnTo>
                      <a:pt x="151" y="949"/>
                    </a:lnTo>
                    <a:lnTo>
                      <a:pt x="1067" y="946"/>
                    </a:lnTo>
                    <a:close/>
                    <a:moveTo>
                      <a:pt x="303" y="833"/>
                    </a:moveTo>
                    <a:lnTo>
                      <a:pt x="527" y="833"/>
                    </a:lnTo>
                    <a:lnTo>
                      <a:pt x="534" y="835"/>
                    </a:lnTo>
                    <a:lnTo>
                      <a:pt x="542" y="837"/>
                    </a:lnTo>
                    <a:lnTo>
                      <a:pt x="547" y="842"/>
                    </a:lnTo>
                    <a:lnTo>
                      <a:pt x="551" y="847"/>
                    </a:lnTo>
                    <a:lnTo>
                      <a:pt x="554" y="853"/>
                    </a:lnTo>
                    <a:lnTo>
                      <a:pt x="554" y="860"/>
                    </a:lnTo>
                    <a:lnTo>
                      <a:pt x="554" y="869"/>
                    </a:lnTo>
                    <a:lnTo>
                      <a:pt x="551" y="875"/>
                    </a:lnTo>
                    <a:lnTo>
                      <a:pt x="547" y="880"/>
                    </a:lnTo>
                    <a:lnTo>
                      <a:pt x="542" y="886"/>
                    </a:lnTo>
                    <a:lnTo>
                      <a:pt x="534" y="887"/>
                    </a:lnTo>
                    <a:lnTo>
                      <a:pt x="527" y="889"/>
                    </a:lnTo>
                    <a:lnTo>
                      <a:pt x="303" y="889"/>
                    </a:lnTo>
                    <a:lnTo>
                      <a:pt x="296" y="887"/>
                    </a:lnTo>
                    <a:lnTo>
                      <a:pt x="289" y="886"/>
                    </a:lnTo>
                    <a:lnTo>
                      <a:pt x="283" y="880"/>
                    </a:lnTo>
                    <a:lnTo>
                      <a:pt x="280" y="875"/>
                    </a:lnTo>
                    <a:lnTo>
                      <a:pt x="276" y="869"/>
                    </a:lnTo>
                    <a:lnTo>
                      <a:pt x="274" y="860"/>
                    </a:lnTo>
                    <a:lnTo>
                      <a:pt x="276" y="853"/>
                    </a:lnTo>
                    <a:lnTo>
                      <a:pt x="280" y="847"/>
                    </a:lnTo>
                    <a:lnTo>
                      <a:pt x="283" y="842"/>
                    </a:lnTo>
                    <a:lnTo>
                      <a:pt x="289" y="837"/>
                    </a:lnTo>
                    <a:lnTo>
                      <a:pt x="296" y="835"/>
                    </a:lnTo>
                    <a:lnTo>
                      <a:pt x="303" y="833"/>
                    </a:lnTo>
                    <a:close/>
                    <a:moveTo>
                      <a:pt x="303" y="633"/>
                    </a:moveTo>
                    <a:lnTo>
                      <a:pt x="527" y="633"/>
                    </a:lnTo>
                    <a:lnTo>
                      <a:pt x="534" y="635"/>
                    </a:lnTo>
                    <a:lnTo>
                      <a:pt x="542" y="637"/>
                    </a:lnTo>
                    <a:lnTo>
                      <a:pt x="547" y="642"/>
                    </a:lnTo>
                    <a:lnTo>
                      <a:pt x="551" y="647"/>
                    </a:lnTo>
                    <a:lnTo>
                      <a:pt x="554" y="653"/>
                    </a:lnTo>
                    <a:lnTo>
                      <a:pt x="554" y="662"/>
                    </a:lnTo>
                    <a:lnTo>
                      <a:pt x="554" y="669"/>
                    </a:lnTo>
                    <a:lnTo>
                      <a:pt x="551" y="675"/>
                    </a:lnTo>
                    <a:lnTo>
                      <a:pt x="547" y="680"/>
                    </a:lnTo>
                    <a:lnTo>
                      <a:pt x="542" y="686"/>
                    </a:lnTo>
                    <a:lnTo>
                      <a:pt x="534" y="687"/>
                    </a:lnTo>
                    <a:lnTo>
                      <a:pt x="527" y="689"/>
                    </a:lnTo>
                    <a:lnTo>
                      <a:pt x="303" y="689"/>
                    </a:lnTo>
                    <a:lnTo>
                      <a:pt x="296" y="687"/>
                    </a:lnTo>
                    <a:lnTo>
                      <a:pt x="289" y="686"/>
                    </a:lnTo>
                    <a:lnTo>
                      <a:pt x="283" y="680"/>
                    </a:lnTo>
                    <a:lnTo>
                      <a:pt x="280" y="675"/>
                    </a:lnTo>
                    <a:lnTo>
                      <a:pt x="276" y="669"/>
                    </a:lnTo>
                    <a:lnTo>
                      <a:pt x="274" y="662"/>
                    </a:lnTo>
                    <a:lnTo>
                      <a:pt x="276" y="653"/>
                    </a:lnTo>
                    <a:lnTo>
                      <a:pt x="280" y="647"/>
                    </a:lnTo>
                    <a:lnTo>
                      <a:pt x="283" y="642"/>
                    </a:lnTo>
                    <a:lnTo>
                      <a:pt x="289" y="637"/>
                    </a:lnTo>
                    <a:lnTo>
                      <a:pt x="296" y="635"/>
                    </a:lnTo>
                    <a:lnTo>
                      <a:pt x="303" y="633"/>
                    </a:lnTo>
                    <a:close/>
                    <a:moveTo>
                      <a:pt x="1031" y="449"/>
                    </a:moveTo>
                    <a:lnTo>
                      <a:pt x="191" y="453"/>
                    </a:lnTo>
                    <a:lnTo>
                      <a:pt x="189" y="453"/>
                    </a:lnTo>
                    <a:lnTo>
                      <a:pt x="182" y="453"/>
                    </a:lnTo>
                    <a:lnTo>
                      <a:pt x="172" y="453"/>
                    </a:lnTo>
                    <a:lnTo>
                      <a:pt x="160" y="455"/>
                    </a:lnTo>
                    <a:lnTo>
                      <a:pt x="147" y="457"/>
                    </a:lnTo>
                    <a:lnTo>
                      <a:pt x="132" y="464"/>
                    </a:lnTo>
                    <a:lnTo>
                      <a:pt x="116" y="471"/>
                    </a:lnTo>
                    <a:lnTo>
                      <a:pt x="102" y="484"/>
                    </a:lnTo>
                    <a:lnTo>
                      <a:pt x="89" y="502"/>
                    </a:lnTo>
                    <a:lnTo>
                      <a:pt x="78" y="524"/>
                    </a:lnTo>
                    <a:lnTo>
                      <a:pt x="69" y="551"/>
                    </a:lnTo>
                    <a:lnTo>
                      <a:pt x="63" y="584"/>
                    </a:lnTo>
                    <a:lnTo>
                      <a:pt x="63" y="626"/>
                    </a:lnTo>
                    <a:lnTo>
                      <a:pt x="67" y="1349"/>
                    </a:lnTo>
                    <a:lnTo>
                      <a:pt x="67" y="1351"/>
                    </a:lnTo>
                    <a:lnTo>
                      <a:pt x="67" y="1360"/>
                    </a:lnTo>
                    <a:lnTo>
                      <a:pt x="69" y="1373"/>
                    </a:lnTo>
                    <a:lnTo>
                      <a:pt x="72" y="1389"/>
                    </a:lnTo>
                    <a:lnTo>
                      <a:pt x="76" y="1409"/>
                    </a:lnTo>
                    <a:lnTo>
                      <a:pt x="82" y="1433"/>
                    </a:lnTo>
                    <a:lnTo>
                      <a:pt x="91" y="1458"/>
                    </a:lnTo>
                    <a:lnTo>
                      <a:pt x="102" y="1484"/>
                    </a:lnTo>
                    <a:lnTo>
                      <a:pt x="118" y="1513"/>
                    </a:lnTo>
                    <a:lnTo>
                      <a:pt x="136" y="1542"/>
                    </a:lnTo>
                    <a:lnTo>
                      <a:pt x="158" y="1571"/>
                    </a:lnTo>
                    <a:lnTo>
                      <a:pt x="185" y="1600"/>
                    </a:lnTo>
                    <a:lnTo>
                      <a:pt x="216" y="1627"/>
                    </a:lnTo>
                    <a:lnTo>
                      <a:pt x="254" y="1653"/>
                    </a:lnTo>
                    <a:lnTo>
                      <a:pt x="296" y="1677"/>
                    </a:lnTo>
                    <a:lnTo>
                      <a:pt x="345" y="1697"/>
                    </a:lnTo>
                    <a:lnTo>
                      <a:pt x="400" y="1715"/>
                    </a:lnTo>
                    <a:lnTo>
                      <a:pt x="462" y="1727"/>
                    </a:lnTo>
                    <a:lnTo>
                      <a:pt x="531" y="1737"/>
                    </a:lnTo>
                    <a:lnTo>
                      <a:pt x="607" y="1740"/>
                    </a:lnTo>
                    <a:lnTo>
                      <a:pt x="611" y="1742"/>
                    </a:lnTo>
                    <a:lnTo>
                      <a:pt x="622" y="1740"/>
                    </a:lnTo>
                    <a:lnTo>
                      <a:pt x="638" y="1740"/>
                    </a:lnTo>
                    <a:lnTo>
                      <a:pt x="660" y="1738"/>
                    </a:lnTo>
                    <a:lnTo>
                      <a:pt x="687" y="1737"/>
                    </a:lnTo>
                    <a:lnTo>
                      <a:pt x="716" y="1733"/>
                    </a:lnTo>
                    <a:lnTo>
                      <a:pt x="751" y="1727"/>
                    </a:lnTo>
                    <a:lnTo>
                      <a:pt x="787" y="1718"/>
                    </a:lnTo>
                    <a:lnTo>
                      <a:pt x="825" y="1709"/>
                    </a:lnTo>
                    <a:lnTo>
                      <a:pt x="863" y="1697"/>
                    </a:lnTo>
                    <a:lnTo>
                      <a:pt x="903" y="1680"/>
                    </a:lnTo>
                    <a:lnTo>
                      <a:pt x="942" y="1662"/>
                    </a:lnTo>
                    <a:lnTo>
                      <a:pt x="980" y="1640"/>
                    </a:lnTo>
                    <a:lnTo>
                      <a:pt x="1016" y="1613"/>
                    </a:lnTo>
                    <a:lnTo>
                      <a:pt x="1049" y="1582"/>
                    </a:lnTo>
                    <a:lnTo>
                      <a:pt x="1080" y="1547"/>
                    </a:lnTo>
                    <a:lnTo>
                      <a:pt x="1105" y="1507"/>
                    </a:lnTo>
                    <a:lnTo>
                      <a:pt x="1127" y="1462"/>
                    </a:lnTo>
                    <a:lnTo>
                      <a:pt x="1143" y="1411"/>
                    </a:lnTo>
                    <a:lnTo>
                      <a:pt x="1152" y="1355"/>
                    </a:lnTo>
                    <a:lnTo>
                      <a:pt x="1154" y="1293"/>
                    </a:lnTo>
                    <a:lnTo>
                      <a:pt x="1154" y="566"/>
                    </a:lnTo>
                    <a:lnTo>
                      <a:pt x="1154" y="562"/>
                    </a:lnTo>
                    <a:lnTo>
                      <a:pt x="1152" y="553"/>
                    </a:lnTo>
                    <a:lnTo>
                      <a:pt x="1151" y="540"/>
                    </a:lnTo>
                    <a:lnTo>
                      <a:pt x="1143" y="526"/>
                    </a:lnTo>
                    <a:lnTo>
                      <a:pt x="1136" y="509"/>
                    </a:lnTo>
                    <a:lnTo>
                      <a:pt x="1123" y="491"/>
                    </a:lnTo>
                    <a:lnTo>
                      <a:pt x="1109" y="477"/>
                    </a:lnTo>
                    <a:lnTo>
                      <a:pt x="1087" y="462"/>
                    </a:lnTo>
                    <a:lnTo>
                      <a:pt x="1062" y="453"/>
                    </a:lnTo>
                    <a:lnTo>
                      <a:pt x="1031" y="449"/>
                    </a:lnTo>
                    <a:close/>
                    <a:moveTo>
                      <a:pt x="603" y="60"/>
                    </a:moveTo>
                    <a:lnTo>
                      <a:pt x="596" y="62"/>
                    </a:lnTo>
                    <a:lnTo>
                      <a:pt x="582" y="62"/>
                    </a:lnTo>
                    <a:lnTo>
                      <a:pt x="565" y="66"/>
                    </a:lnTo>
                    <a:lnTo>
                      <a:pt x="547" y="69"/>
                    </a:lnTo>
                    <a:lnTo>
                      <a:pt x="529" y="77"/>
                    </a:lnTo>
                    <a:lnTo>
                      <a:pt x="509" y="87"/>
                    </a:lnTo>
                    <a:lnTo>
                      <a:pt x="492" y="102"/>
                    </a:lnTo>
                    <a:lnTo>
                      <a:pt x="478" y="122"/>
                    </a:lnTo>
                    <a:lnTo>
                      <a:pt x="465" y="147"/>
                    </a:lnTo>
                    <a:lnTo>
                      <a:pt x="460" y="177"/>
                    </a:lnTo>
                    <a:lnTo>
                      <a:pt x="760" y="173"/>
                    </a:lnTo>
                    <a:lnTo>
                      <a:pt x="758" y="169"/>
                    </a:lnTo>
                    <a:lnTo>
                      <a:pt x="756" y="162"/>
                    </a:lnTo>
                    <a:lnTo>
                      <a:pt x="752" y="149"/>
                    </a:lnTo>
                    <a:lnTo>
                      <a:pt x="745" y="133"/>
                    </a:lnTo>
                    <a:lnTo>
                      <a:pt x="734" y="117"/>
                    </a:lnTo>
                    <a:lnTo>
                      <a:pt x="720" y="100"/>
                    </a:lnTo>
                    <a:lnTo>
                      <a:pt x="702" y="84"/>
                    </a:lnTo>
                    <a:lnTo>
                      <a:pt x="676" y="73"/>
                    </a:lnTo>
                    <a:lnTo>
                      <a:pt x="645" y="64"/>
                    </a:lnTo>
                    <a:lnTo>
                      <a:pt x="607" y="60"/>
                    </a:lnTo>
                    <a:lnTo>
                      <a:pt x="603" y="60"/>
                    </a:lnTo>
                    <a:close/>
                    <a:moveTo>
                      <a:pt x="603" y="0"/>
                    </a:moveTo>
                    <a:lnTo>
                      <a:pt x="607" y="0"/>
                    </a:lnTo>
                    <a:lnTo>
                      <a:pt x="651" y="4"/>
                    </a:lnTo>
                    <a:lnTo>
                      <a:pt x="689" y="13"/>
                    </a:lnTo>
                    <a:lnTo>
                      <a:pt x="720" y="26"/>
                    </a:lnTo>
                    <a:lnTo>
                      <a:pt x="747" y="42"/>
                    </a:lnTo>
                    <a:lnTo>
                      <a:pt x="769" y="60"/>
                    </a:lnTo>
                    <a:lnTo>
                      <a:pt x="787" y="80"/>
                    </a:lnTo>
                    <a:lnTo>
                      <a:pt x="800" y="100"/>
                    </a:lnTo>
                    <a:lnTo>
                      <a:pt x="811" y="120"/>
                    </a:lnTo>
                    <a:lnTo>
                      <a:pt x="818" y="138"/>
                    </a:lnTo>
                    <a:lnTo>
                      <a:pt x="822" y="153"/>
                    </a:lnTo>
                    <a:lnTo>
                      <a:pt x="825" y="166"/>
                    </a:lnTo>
                    <a:lnTo>
                      <a:pt x="827" y="175"/>
                    </a:lnTo>
                    <a:lnTo>
                      <a:pt x="827" y="177"/>
                    </a:lnTo>
                    <a:lnTo>
                      <a:pt x="1080" y="177"/>
                    </a:lnTo>
                    <a:lnTo>
                      <a:pt x="1116" y="178"/>
                    </a:lnTo>
                    <a:lnTo>
                      <a:pt x="1145" y="186"/>
                    </a:lnTo>
                    <a:lnTo>
                      <a:pt x="1171" y="198"/>
                    </a:lnTo>
                    <a:lnTo>
                      <a:pt x="1189" y="213"/>
                    </a:lnTo>
                    <a:lnTo>
                      <a:pt x="1203" y="229"/>
                    </a:lnTo>
                    <a:lnTo>
                      <a:pt x="1212" y="246"/>
                    </a:lnTo>
                    <a:lnTo>
                      <a:pt x="1220" y="260"/>
                    </a:lnTo>
                    <a:lnTo>
                      <a:pt x="1225" y="273"/>
                    </a:lnTo>
                    <a:lnTo>
                      <a:pt x="1227" y="282"/>
                    </a:lnTo>
                    <a:lnTo>
                      <a:pt x="1227" y="286"/>
                    </a:lnTo>
                    <a:lnTo>
                      <a:pt x="1227" y="1317"/>
                    </a:lnTo>
                    <a:lnTo>
                      <a:pt x="1216" y="1387"/>
                    </a:lnTo>
                    <a:lnTo>
                      <a:pt x="1200" y="1449"/>
                    </a:lnTo>
                    <a:lnTo>
                      <a:pt x="1178" y="1506"/>
                    </a:lnTo>
                    <a:lnTo>
                      <a:pt x="1152" y="1557"/>
                    </a:lnTo>
                    <a:lnTo>
                      <a:pt x="1122" y="1600"/>
                    </a:lnTo>
                    <a:lnTo>
                      <a:pt x="1087" y="1638"/>
                    </a:lnTo>
                    <a:lnTo>
                      <a:pt x="1051" y="1671"/>
                    </a:lnTo>
                    <a:lnTo>
                      <a:pt x="1011" y="1700"/>
                    </a:lnTo>
                    <a:lnTo>
                      <a:pt x="971" y="1726"/>
                    </a:lnTo>
                    <a:lnTo>
                      <a:pt x="929" y="1746"/>
                    </a:lnTo>
                    <a:lnTo>
                      <a:pt x="887" y="1762"/>
                    </a:lnTo>
                    <a:lnTo>
                      <a:pt x="845" y="1775"/>
                    </a:lnTo>
                    <a:lnTo>
                      <a:pt x="805" y="1786"/>
                    </a:lnTo>
                    <a:lnTo>
                      <a:pt x="767" y="1793"/>
                    </a:lnTo>
                    <a:lnTo>
                      <a:pt x="732" y="1798"/>
                    </a:lnTo>
                    <a:lnTo>
                      <a:pt x="700" y="1802"/>
                    </a:lnTo>
                    <a:lnTo>
                      <a:pt x="671" y="1804"/>
                    </a:lnTo>
                    <a:lnTo>
                      <a:pt x="671" y="1835"/>
                    </a:lnTo>
                    <a:lnTo>
                      <a:pt x="667" y="1857"/>
                    </a:lnTo>
                    <a:lnTo>
                      <a:pt x="658" y="1875"/>
                    </a:lnTo>
                    <a:lnTo>
                      <a:pt x="642" y="1887"/>
                    </a:lnTo>
                    <a:lnTo>
                      <a:pt x="642" y="1922"/>
                    </a:lnTo>
                    <a:lnTo>
                      <a:pt x="640" y="1966"/>
                    </a:lnTo>
                    <a:lnTo>
                      <a:pt x="640" y="2017"/>
                    </a:lnTo>
                    <a:lnTo>
                      <a:pt x="638" y="2073"/>
                    </a:lnTo>
                    <a:lnTo>
                      <a:pt x="638" y="2131"/>
                    </a:lnTo>
                    <a:lnTo>
                      <a:pt x="640" y="2193"/>
                    </a:lnTo>
                    <a:lnTo>
                      <a:pt x="643" y="2229"/>
                    </a:lnTo>
                    <a:lnTo>
                      <a:pt x="656" y="2260"/>
                    </a:lnTo>
                    <a:lnTo>
                      <a:pt x="672" y="2287"/>
                    </a:lnTo>
                    <a:lnTo>
                      <a:pt x="694" y="2309"/>
                    </a:lnTo>
                    <a:lnTo>
                      <a:pt x="718" y="2326"/>
                    </a:lnTo>
                    <a:lnTo>
                      <a:pt x="742" y="2340"/>
                    </a:lnTo>
                    <a:lnTo>
                      <a:pt x="765" y="2349"/>
                    </a:lnTo>
                    <a:lnTo>
                      <a:pt x="787" y="2357"/>
                    </a:lnTo>
                    <a:lnTo>
                      <a:pt x="803" y="2362"/>
                    </a:lnTo>
                    <a:lnTo>
                      <a:pt x="814" y="2364"/>
                    </a:lnTo>
                    <a:lnTo>
                      <a:pt x="820" y="2366"/>
                    </a:lnTo>
                    <a:lnTo>
                      <a:pt x="1307" y="2366"/>
                    </a:lnTo>
                    <a:lnTo>
                      <a:pt x="1307" y="2413"/>
                    </a:lnTo>
                    <a:lnTo>
                      <a:pt x="1302" y="2413"/>
                    </a:lnTo>
                    <a:lnTo>
                      <a:pt x="1283" y="2415"/>
                    </a:lnTo>
                    <a:lnTo>
                      <a:pt x="1254" y="2415"/>
                    </a:lnTo>
                    <a:lnTo>
                      <a:pt x="1216" y="2417"/>
                    </a:lnTo>
                    <a:lnTo>
                      <a:pt x="1165" y="2418"/>
                    </a:lnTo>
                    <a:lnTo>
                      <a:pt x="1105" y="2418"/>
                    </a:lnTo>
                    <a:lnTo>
                      <a:pt x="1034" y="2420"/>
                    </a:lnTo>
                    <a:lnTo>
                      <a:pt x="956" y="2420"/>
                    </a:lnTo>
                    <a:lnTo>
                      <a:pt x="867" y="2422"/>
                    </a:lnTo>
                    <a:lnTo>
                      <a:pt x="816" y="2418"/>
                    </a:lnTo>
                    <a:lnTo>
                      <a:pt x="771" y="2409"/>
                    </a:lnTo>
                    <a:lnTo>
                      <a:pt x="731" y="2397"/>
                    </a:lnTo>
                    <a:lnTo>
                      <a:pt x="698" y="2382"/>
                    </a:lnTo>
                    <a:lnTo>
                      <a:pt x="671" y="2362"/>
                    </a:lnTo>
                    <a:lnTo>
                      <a:pt x="647" y="2340"/>
                    </a:lnTo>
                    <a:lnTo>
                      <a:pt x="629" y="2318"/>
                    </a:lnTo>
                    <a:lnTo>
                      <a:pt x="614" y="2297"/>
                    </a:lnTo>
                    <a:lnTo>
                      <a:pt x="603" y="2273"/>
                    </a:lnTo>
                    <a:lnTo>
                      <a:pt x="596" y="2253"/>
                    </a:lnTo>
                    <a:lnTo>
                      <a:pt x="589" y="2233"/>
                    </a:lnTo>
                    <a:lnTo>
                      <a:pt x="585" y="2217"/>
                    </a:lnTo>
                    <a:lnTo>
                      <a:pt x="583" y="2204"/>
                    </a:lnTo>
                    <a:lnTo>
                      <a:pt x="583" y="2197"/>
                    </a:lnTo>
                    <a:lnTo>
                      <a:pt x="583" y="2193"/>
                    </a:lnTo>
                    <a:lnTo>
                      <a:pt x="583" y="1891"/>
                    </a:lnTo>
                    <a:lnTo>
                      <a:pt x="563" y="1878"/>
                    </a:lnTo>
                    <a:lnTo>
                      <a:pt x="552" y="1858"/>
                    </a:lnTo>
                    <a:lnTo>
                      <a:pt x="547" y="1835"/>
                    </a:lnTo>
                    <a:lnTo>
                      <a:pt x="547" y="1804"/>
                    </a:lnTo>
                    <a:lnTo>
                      <a:pt x="469" y="1795"/>
                    </a:lnTo>
                    <a:lnTo>
                      <a:pt x="398" y="1782"/>
                    </a:lnTo>
                    <a:lnTo>
                      <a:pt x="334" y="1764"/>
                    </a:lnTo>
                    <a:lnTo>
                      <a:pt x="278" y="1742"/>
                    </a:lnTo>
                    <a:lnTo>
                      <a:pt x="227" y="1717"/>
                    </a:lnTo>
                    <a:lnTo>
                      <a:pt x="185" y="1687"/>
                    </a:lnTo>
                    <a:lnTo>
                      <a:pt x="147" y="1657"/>
                    </a:lnTo>
                    <a:lnTo>
                      <a:pt x="114" y="1626"/>
                    </a:lnTo>
                    <a:lnTo>
                      <a:pt x="87" y="1593"/>
                    </a:lnTo>
                    <a:lnTo>
                      <a:pt x="65" y="1560"/>
                    </a:lnTo>
                    <a:lnTo>
                      <a:pt x="47" y="1527"/>
                    </a:lnTo>
                    <a:lnTo>
                      <a:pt x="32" y="1497"/>
                    </a:lnTo>
                    <a:lnTo>
                      <a:pt x="22" y="1467"/>
                    </a:lnTo>
                    <a:lnTo>
                      <a:pt x="12" y="1442"/>
                    </a:lnTo>
                    <a:lnTo>
                      <a:pt x="7" y="1418"/>
                    </a:lnTo>
                    <a:lnTo>
                      <a:pt x="3" y="1400"/>
                    </a:lnTo>
                    <a:lnTo>
                      <a:pt x="0" y="1386"/>
                    </a:lnTo>
                    <a:lnTo>
                      <a:pt x="0" y="1377"/>
                    </a:lnTo>
                    <a:lnTo>
                      <a:pt x="0" y="1373"/>
                    </a:lnTo>
                    <a:lnTo>
                      <a:pt x="0" y="309"/>
                    </a:lnTo>
                    <a:lnTo>
                      <a:pt x="2" y="277"/>
                    </a:lnTo>
                    <a:lnTo>
                      <a:pt x="9" y="251"/>
                    </a:lnTo>
                    <a:lnTo>
                      <a:pt x="20" y="229"/>
                    </a:lnTo>
                    <a:lnTo>
                      <a:pt x="34" y="213"/>
                    </a:lnTo>
                    <a:lnTo>
                      <a:pt x="51" y="200"/>
                    </a:lnTo>
                    <a:lnTo>
                      <a:pt x="67" y="191"/>
                    </a:lnTo>
                    <a:lnTo>
                      <a:pt x="83" y="184"/>
                    </a:lnTo>
                    <a:lnTo>
                      <a:pt x="96" y="180"/>
                    </a:lnTo>
                    <a:lnTo>
                      <a:pt x="109" y="178"/>
                    </a:lnTo>
                    <a:lnTo>
                      <a:pt x="116" y="177"/>
                    </a:lnTo>
                    <a:lnTo>
                      <a:pt x="120" y="177"/>
                    </a:lnTo>
                    <a:lnTo>
                      <a:pt x="383" y="173"/>
                    </a:lnTo>
                    <a:lnTo>
                      <a:pt x="391" y="135"/>
                    </a:lnTo>
                    <a:lnTo>
                      <a:pt x="405" y="102"/>
                    </a:lnTo>
                    <a:lnTo>
                      <a:pt x="423" y="77"/>
                    </a:lnTo>
                    <a:lnTo>
                      <a:pt x="443" y="55"/>
                    </a:lnTo>
                    <a:lnTo>
                      <a:pt x="467" y="37"/>
                    </a:lnTo>
                    <a:lnTo>
                      <a:pt x="492" y="24"/>
                    </a:lnTo>
                    <a:lnTo>
                      <a:pt x="516" y="15"/>
                    </a:lnTo>
                    <a:lnTo>
                      <a:pt x="540" y="9"/>
                    </a:lnTo>
                    <a:lnTo>
                      <a:pt x="562" y="4"/>
                    </a:lnTo>
                    <a:lnTo>
                      <a:pt x="580" y="2"/>
                    </a:lnTo>
                    <a:lnTo>
                      <a:pt x="594" y="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45" name="Round Same Side Corner Rectangle 17">
                <a:extLst>
                  <a:ext uri="{FF2B5EF4-FFF2-40B4-BE49-F238E27FC236}">
                    <a16:creationId xmlns:a16="http://schemas.microsoft.com/office/drawing/2014/main" id="{9D39601A-5499-482B-9D09-B83F04F673F9}"/>
                  </a:ext>
                </a:extLst>
              </p:cNvPr>
              <p:cNvSpPr/>
              <p:nvPr/>
            </p:nvSpPr>
            <p:spPr>
              <a:xfrm rot="13206992">
                <a:off x="2135811" y="2714555"/>
                <a:ext cx="71854" cy="281257"/>
              </a:xfrm>
              <a:custGeom>
                <a:avLst/>
                <a:gdLst/>
                <a:ahLst/>
                <a:cxnLst/>
                <a:rect l="l" t="t" r="r" b="b"/>
                <a:pathLst>
                  <a:path w="1011792" h="3831795">
                    <a:moveTo>
                      <a:pt x="505900" y="3571995"/>
                    </a:moveTo>
                    <a:cubicBezTo>
                      <a:pt x="461498" y="3571995"/>
                      <a:pt x="425503" y="3536000"/>
                      <a:pt x="425503" y="3491598"/>
                    </a:cubicBezTo>
                    <a:cubicBezTo>
                      <a:pt x="425503" y="2649333"/>
                      <a:pt x="425504" y="1807069"/>
                      <a:pt x="425504" y="964804"/>
                    </a:cubicBezTo>
                    <a:cubicBezTo>
                      <a:pt x="425504" y="920402"/>
                      <a:pt x="461499" y="884407"/>
                      <a:pt x="505901" y="884407"/>
                    </a:cubicBezTo>
                    <a:lnTo>
                      <a:pt x="505900" y="884408"/>
                    </a:lnTo>
                    <a:cubicBezTo>
                      <a:pt x="550302" y="884408"/>
                      <a:pt x="586297" y="920403"/>
                      <a:pt x="586297" y="964805"/>
                    </a:cubicBezTo>
                    <a:lnTo>
                      <a:pt x="586297" y="3491598"/>
                    </a:lnTo>
                    <a:cubicBezTo>
                      <a:pt x="586297" y="3536000"/>
                      <a:pt x="550302" y="3571995"/>
                      <a:pt x="505900" y="3571995"/>
                    </a:cubicBezTo>
                    <a:close/>
                    <a:moveTo>
                      <a:pt x="549296" y="3693756"/>
                    </a:moveTo>
                    <a:cubicBezTo>
                      <a:pt x="733378" y="3693756"/>
                      <a:pt x="882606" y="3537506"/>
                      <a:pt x="882606" y="3344761"/>
                    </a:cubicBezTo>
                    <a:lnTo>
                      <a:pt x="882606" y="3240361"/>
                    </a:lnTo>
                    <a:lnTo>
                      <a:pt x="677860" y="3240361"/>
                    </a:lnTo>
                    <a:cubicBezTo>
                      <a:pt x="657012" y="3240361"/>
                      <a:pt x="640112" y="3223461"/>
                      <a:pt x="640112" y="3202613"/>
                    </a:cubicBezTo>
                    <a:lnTo>
                      <a:pt x="640112" y="3188099"/>
                    </a:lnTo>
                    <a:cubicBezTo>
                      <a:pt x="640112" y="3167251"/>
                      <a:pt x="657012" y="3150351"/>
                      <a:pt x="677860" y="3150351"/>
                    </a:cubicBezTo>
                    <a:lnTo>
                      <a:pt x="882606" y="3150351"/>
                    </a:lnTo>
                    <a:lnTo>
                      <a:pt x="882606" y="2909124"/>
                    </a:lnTo>
                    <a:lnTo>
                      <a:pt x="677860" y="2909124"/>
                    </a:lnTo>
                    <a:cubicBezTo>
                      <a:pt x="657012" y="2909124"/>
                      <a:pt x="640112" y="2892224"/>
                      <a:pt x="640112" y="2871376"/>
                    </a:cubicBezTo>
                    <a:lnTo>
                      <a:pt x="640112" y="2856862"/>
                    </a:lnTo>
                    <a:cubicBezTo>
                      <a:pt x="640112" y="2836014"/>
                      <a:pt x="657012" y="2819114"/>
                      <a:pt x="677860" y="2819114"/>
                    </a:cubicBezTo>
                    <a:lnTo>
                      <a:pt x="882606" y="2819114"/>
                    </a:lnTo>
                    <a:lnTo>
                      <a:pt x="882606" y="2577887"/>
                    </a:lnTo>
                    <a:lnTo>
                      <a:pt x="677860" y="2577887"/>
                    </a:lnTo>
                    <a:cubicBezTo>
                      <a:pt x="657012" y="2577887"/>
                      <a:pt x="640112" y="2560987"/>
                      <a:pt x="640112" y="2540139"/>
                    </a:cubicBezTo>
                    <a:lnTo>
                      <a:pt x="640112" y="2525625"/>
                    </a:lnTo>
                    <a:cubicBezTo>
                      <a:pt x="640112" y="2504777"/>
                      <a:pt x="657012" y="2487877"/>
                      <a:pt x="677860" y="2487877"/>
                    </a:cubicBezTo>
                    <a:lnTo>
                      <a:pt x="882606" y="2487877"/>
                    </a:lnTo>
                    <a:lnTo>
                      <a:pt x="882606" y="2246650"/>
                    </a:lnTo>
                    <a:lnTo>
                      <a:pt x="677860" y="2246650"/>
                    </a:lnTo>
                    <a:cubicBezTo>
                      <a:pt x="657012" y="2246650"/>
                      <a:pt x="640112" y="2229750"/>
                      <a:pt x="640112" y="2208902"/>
                    </a:cubicBezTo>
                    <a:lnTo>
                      <a:pt x="640112" y="2194388"/>
                    </a:lnTo>
                    <a:cubicBezTo>
                      <a:pt x="640112" y="2173540"/>
                      <a:pt x="657012" y="2156640"/>
                      <a:pt x="677860" y="2156640"/>
                    </a:cubicBezTo>
                    <a:lnTo>
                      <a:pt x="882606" y="2156640"/>
                    </a:lnTo>
                    <a:lnTo>
                      <a:pt x="882606" y="1915413"/>
                    </a:lnTo>
                    <a:lnTo>
                      <a:pt x="677860" y="1915413"/>
                    </a:lnTo>
                    <a:cubicBezTo>
                      <a:pt x="657012" y="1915413"/>
                      <a:pt x="640112" y="1898513"/>
                      <a:pt x="640112" y="1877665"/>
                    </a:cubicBezTo>
                    <a:lnTo>
                      <a:pt x="640112" y="1863151"/>
                    </a:lnTo>
                    <a:cubicBezTo>
                      <a:pt x="640112" y="1842303"/>
                      <a:pt x="657012" y="1825403"/>
                      <a:pt x="677860" y="1825403"/>
                    </a:cubicBezTo>
                    <a:lnTo>
                      <a:pt x="882606" y="1825403"/>
                    </a:lnTo>
                    <a:lnTo>
                      <a:pt x="882606" y="1584177"/>
                    </a:lnTo>
                    <a:lnTo>
                      <a:pt x="677860" y="1584177"/>
                    </a:lnTo>
                    <a:cubicBezTo>
                      <a:pt x="657012" y="1584177"/>
                      <a:pt x="640112" y="1567277"/>
                      <a:pt x="640112" y="1546429"/>
                    </a:cubicBezTo>
                    <a:lnTo>
                      <a:pt x="640112" y="1531915"/>
                    </a:lnTo>
                    <a:cubicBezTo>
                      <a:pt x="640112" y="1511067"/>
                      <a:pt x="657012" y="1494167"/>
                      <a:pt x="677860" y="1494167"/>
                    </a:cubicBezTo>
                    <a:lnTo>
                      <a:pt x="882606" y="1494167"/>
                    </a:lnTo>
                    <a:lnTo>
                      <a:pt x="882606" y="1278922"/>
                    </a:lnTo>
                    <a:cubicBezTo>
                      <a:pt x="882606" y="1215249"/>
                      <a:pt x="866321" y="1155558"/>
                      <a:pt x="836633" y="1104920"/>
                    </a:cubicBezTo>
                    <a:lnTo>
                      <a:pt x="837446" y="1100076"/>
                    </a:lnTo>
                    <a:lnTo>
                      <a:pt x="831289" y="1088909"/>
                    </a:lnTo>
                    <a:lnTo>
                      <a:pt x="644810" y="826343"/>
                    </a:lnTo>
                    <a:lnTo>
                      <a:pt x="577908" y="716828"/>
                    </a:lnTo>
                    <a:lnTo>
                      <a:pt x="577908" y="207308"/>
                    </a:lnTo>
                    <a:cubicBezTo>
                      <a:pt x="577908" y="169639"/>
                      <a:pt x="547830" y="138995"/>
                      <a:pt x="510372" y="138407"/>
                    </a:cubicBezTo>
                    <a:lnTo>
                      <a:pt x="510372" y="751499"/>
                    </a:lnTo>
                    <a:lnTo>
                      <a:pt x="408202" y="751499"/>
                    </a:lnTo>
                    <a:lnTo>
                      <a:pt x="334737" y="871756"/>
                    </a:lnTo>
                    <a:lnTo>
                      <a:pt x="174015" y="1098054"/>
                    </a:lnTo>
                    <a:lnTo>
                      <a:pt x="175167" y="1104919"/>
                    </a:lnTo>
                    <a:cubicBezTo>
                      <a:pt x="145478" y="1155557"/>
                      <a:pt x="129192" y="1215249"/>
                      <a:pt x="129192" y="1278922"/>
                    </a:cubicBezTo>
                    <a:lnTo>
                      <a:pt x="129192" y="3344761"/>
                    </a:lnTo>
                    <a:cubicBezTo>
                      <a:pt x="129192" y="3537506"/>
                      <a:pt x="278420" y="3693756"/>
                      <a:pt x="462503" y="3693756"/>
                    </a:cubicBezTo>
                    <a:close/>
                    <a:moveTo>
                      <a:pt x="564175" y="3831795"/>
                    </a:moveTo>
                    <a:lnTo>
                      <a:pt x="447617" y="3831795"/>
                    </a:lnTo>
                    <a:cubicBezTo>
                      <a:pt x="200405" y="3831795"/>
                      <a:pt x="0" y="3660626"/>
                      <a:pt x="0" y="3449478"/>
                    </a:cubicBezTo>
                    <a:lnTo>
                      <a:pt x="0" y="1186397"/>
                    </a:lnTo>
                    <a:cubicBezTo>
                      <a:pt x="0" y="1116644"/>
                      <a:pt x="21871" y="1051253"/>
                      <a:pt x="61741" y="995780"/>
                    </a:cubicBezTo>
                    <a:lnTo>
                      <a:pt x="60195" y="988260"/>
                    </a:lnTo>
                    <a:lnTo>
                      <a:pt x="325876" y="683112"/>
                    </a:lnTo>
                    <a:lnTo>
                      <a:pt x="325876" y="171005"/>
                    </a:lnTo>
                    <a:cubicBezTo>
                      <a:pt x="325876" y="76562"/>
                      <a:pt x="402438" y="0"/>
                      <a:pt x="496881" y="0"/>
                    </a:cubicBezTo>
                    <a:lnTo>
                      <a:pt x="514911" y="0"/>
                    </a:lnTo>
                    <a:cubicBezTo>
                      <a:pt x="609354" y="0"/>
                      <a:pt x="685916" y="76562"/>
                      <a:pt x="685916" y="171005"/>
                    </a:cubicBezTo>
                    <a:lnTo>
                      <a:pt x="685916" y="683109"/>
                    </a:lnTo>
                    <a:lnTo>
                      <a:pt x="912813" y="943713"/>
                    </a:lnTo>
                    <a:lnTo>
                      <a:pt x="955086" y="1005664"/>
                    </a:lnTo>
                    <a:cubicBezTo>
                      <a:pt x="992214" y="1058308"/>
                      <a:pt x="1011792" y="1120400"/>
                      <a:pt x="1011792" y="1186397"/>
                    </a:cubicBezTo>
                    <a:lnTo>
                      <a:pt x="1011792" y="3449478"/>
                    </a:lnTo>
                    <a:cubicBezTo>
                      <a:pt x="1011792" y="3660626"/>
                      <a:pt x="811387" y="3831795"/>
                      <a:pt x="564175" y="383179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8AB997A8-5C35-4FF2-9804-C21E030038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2439" y="3131040"/>
                <a:ext cx="232435" cy="249717"/>
              </a:xfrm>
              <a:custGeom>
                <a:avLst/>
                <a:gdLst>
                  <a:gd name="T0" fmla="*/ 1435 w 3860"/>
                  <a:gd name="T1" fmla="*/ 3423 h 4147"/>
                  <a:gd name="T2" fmla="*/ 1313 w 3860"/>
                  <a:gd name="T3" fmla="*/ 3707 h 4147"/>
                  <a:gd name="T4" fmla="*/ 1438 w 3860"/>
                  <a:gd name="T5" fmla="*/ 3949 h 4147"/>
                  <a:gd name="T6" fmla="*/ 1738 w 3860"/>
                  <a:gd name="T7" fmla="*/ 3949 h 4147"/>
                  <a:gd name="T8" fmla="*/ 1920 w 3860"/>
                  <a:gd name="T9" fmla="*/ 3741 h 4147"/>
                  <a:gd name="T10" fmla="*/ 1916 w 3860"/>
                  <a:gd name="T11" fmla="*/ 3478 h 4147"/>
                  <a:gd name="T12" fmla="*/ 1689 w 3860"/>
                  <a:gd name="T13" fmla="*/ 3307 h 4147"/>
                  <a:gd name="T14" fmla="*/ 298 w 3860"/>
                  <a:gd name="T15" fmla="*/ 2534 h 4147"/>
                  <a:gd name="T16" fmla="*/ 173 w 3860"/>
                  <a:gd name="T17" fmla="*/ 2809 h 4147"/>
                  <a:gd name="T18" fmla="*/ 285 w 3860"/>
                  <a:gd name="T19" fmla="*/ 3043 h 4147"/>
                  <a:gd name="T20" fmla="*/ 558 w 3860"/>
                  <a:gd name="T21" fmla="*/ 3072 h 4147"/>
                  <a:gd name="T22" fmla="*/ 764 w 3860"/>
                  <a:gd name="T23" fmla="*/ 2907 h 4147"/>
                  <a:gd name="T24" fmla="*/ 835 w 3860"/>
                  <a:gd name="T25" fmla="*/ 2665 h 4147"/>
                  <a:gd name="T26" fmla="*/ 709 w 3860"/>
                  <a:gd name="T27" fmla="*/ 2469 h 4147"/>
                  <a:gd name="T28" fmla="*/ 1558 w 3860"/>
                  <a:gd name="T29" fmla="*/ 2165 h 4147"/>
                  <a:gd name="T30" fmla="*/ 1345 w 3860"/>
                  <a:gd name="T31" fmla="*/ 2365 h 4147"/>
                  <a:gd name="T32" fmla="*/ 960 w 3860"/>
                  <a:gd name="T33" fmla="*/ 2487 h 4147"/>
                  <a:gd name="T34" fmla="*/ 998 w 3860"/>
                  <a:gd name="T35" fmla="*/ 2792 h 4147"/>
                  <a:gd name="T36" fmla="*/ 815 w 3860"/>
                  <a:gd name="T37" fmla="*/ 3091 h 4147"/>
                  <a:gd name="T38" fmla="*/ 511 w 3860"/>
                  <a:gd name="T39" fmla="*/ 3245 h 4147"/>
                  <a:gd name="T40" fmla="*/ 145 w 3860"/>
                  <a:gd name="T41" fmla="*/ 3141 h 4147"/>
                  <a:gd name="T42" fmla="*/ 0 w 3860"/>
                  <a:gd name="T43" fmla="*/ 2801 h 4147"/>
                  <a:gd name="T44" fmla="*/ 158 w 3860"/>
                  <a:gd name="T45" fmla="*/ 2454 h 4147"/>
                  <a:gd name="T46" fmla="*/ 480 w 3860"/>
                  <a:gd name="T47" fmla="*/ 2274 h 4147"/>
                  <a:gd name="T48" fmla="*/ 745 w 3860"/>
                  <a:gd name="T49" fmla="*/ 2285 h 4147"/>
                  <a:gd name="T50" fmla="*/ 905 w 3860"/>
                  <a:gd name="T51" fmla="*/ 2303 h 4147"/>
                  <a:gd name="T52" fmla="*/ 1471 w 3860"/>
                  <a:gd name="T53" fmla="*/ 2101 h 4147"/>
                  <a:gd name="T54" fmla="*/ 1793 w 3860"/>
                  <a:gd name="T55" fmla="*/ 2003 h 4147"/>
                  <a:gd name="T56" fmla="*/ 1887 w 3860"/>
                  <a:gd name="T57" fmla="*/ 2136 h 4147"/>
                  <a:gd name="T58" fmla="*/ 1984 w 3860"/>
                  <a:gd name="T59" fmla="*/ 2003 h 4147"/>
                  <a:gd name="T60" fmla="*/ 3795 w 3860"/>
                  <a:gd name="T61" fmla="*/ 383 h 4147"/>
                  <a:gd name="T62" fmla="*/ 3860 w 3860"/>
                  <a:gd name="T63" fmla="*/ 458 h 4147"/>
                  <a:gd name="T64" fmla="*/ 3629 w 3860"/>
                  <a:gd name="T65" fmla="*/ 696 h 4147"/>
                  <a:gd name="T66" fmla="*/ 3162 w 3860"/>
                  <a:gd name="T67" fmla="*/ 1096 h 4147"/>
                  <a:gd name="T68" fmla="*/ 2582 w 3860"/>
                  <a:gd name="T69" fmla="*/ 1598 h 4147"/>
                  <a:gd name="T70" fmla="*/ 2465 w 3860"/>
                  <a:gd name="T71" fmla="*/ 1572 h 4147"/>
                  <a:gd name="T72" fmla="*/ 2727 w 3860"/>
                  <a:gd name="T73" fmla="*/ 1067 h 4147"/>
                  <a:gd name="T74" fmla="*/ 3202 w 3860"/>
                  <a:gd name="T75" fmla="*/ 754 h 4147"/>
                  <a:gd name="T76" fmla="*/ 3700 w 3860"/>
                  <a:gd name="T77" fmla="*/ 427 h 4147"/>
                  <a:gd name="T78" fmla="*/ 3122 w 3860"/>
                  <a:gd name="T79" fmla="*/ 45 h 4147"/>
                  <a:gd name="T80" fmla="*/ 2956 w 3860"/>
                  <a:gd name="T81" fmla="*/ 443 h 4147"/>
                  <a:gd name="T82" fmla="*/ 2685 w 3860"/>
                  <a:gd name="T83" fmla="*/ 943 h 4147"/>
                  <a:gd name="T84" fmla="*/ 2489 w 3860"/>
                  <a:gd name="T85" fmla="*/ 1301 h 4147"/>
                  <a:gd name="T86" fmla="*/ 2305 w 3860"/>
                  <a:gd name="T87" fmla="*/ 1647 h 4147"/>
                  <a:gd name="T88" fmla="*/ 2029 w 3860"/>
                  <a:gd name="T89" fmla="*/ 2311 h 4147"/>
                  <a:gd name="T90" fmla="*/ 1920 w 3860"/>
                  <a:gd name="T91" fmla="*/ 3234 h 4147"/>
                  <a:gd name="T92" fmla="*/ 2095 w 3860"/>
                  <a:gd name="T93" fmla="*/ 3454 h 4147"/>
                  <a:gd name="T94" fmla="*/ 2064 w 3860"/>
                  <a:gd name="T95" fmla="*/ 3820 h 4147"/>
                  <a:gd name="T96" fmla="*/ 1791 w 3860"/>
                  <a:gd name="T97" fmla="*/ 4101 h 4147"/>
                  <a:gd name="T98" fmla="*/ 1393 w 3860"/>
                  <a:gd name="T99" fmla="*/ 4114 h 4147"/>
                  <a:gd name="T100" fmla="*/ 1184 w 3860"/>
                  <a:gd name="T101" fmla="*/ 3911 h 4147"/>
                  <a:gd name="T102" fmla="*/ 1153 w 3860"/>
                  <a:gd name="T103" fmla="*/ 3611 h 4147"/>
                  <a:gd name="T104" fmla="*/ 1304 w 3860"/>
                  <a:gd name="T105" fmla="*/ 3316 h 4147"/>
                  <a:gd name="T106" fmla="*/ 1571 w 3860"/>
                  <a:gd name="T107" fmla="*/ 3149 h 4147"/>
                  <a:gd name="T108" fmla="*/ 1702 w 3860"/>
                  <a:gd name="T109" fmla="*/ 2632 h 4147"/>
                  <a:gd name="T110" fmla="*/ 1965 w 3860"/>
                  <a:gd name="T111" fmla="*/ 1547 h 4147"/>
                  <a:gd name="T112" fmla="*/ 2835 w 3860"/>
                  <a:gd name="T113" fmla="*/ 229 h 4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60" h="4147">
                    <a:moveTo>
                      <a:pt x="1689" y="3307"/>
                    </a:moveTo>
                    <a:lnTo>
                      <a:pt x="1627" y="3320"/>
                    </a:lnTo>
                    <a:lnTo>
                      <a:pt x="1571" y="3338"/>
                    </a:lnTo>
                    <a:lnTo>
                      <a:pt x="1520" y="3360"/>
                    </a:lnTo>
                    <a:lnTo>
                      <a:pt x="1475" y="3389"/>
                    </a:lnTo>
                    <a:lnTo>
                      <a:pt x="1435" y="3423"/>
                    </a:lnTo>
                    <a:lnTo>
                      <a:pt x="1400" y="3460"/>
                    </a:lnTo>
                    <a:lnTo>
                      <a:pt x="1371" y="3501"/>
                    </a:lnTo>
                    <a:lnTo>
                      <a:pt x="1347" y="3547"/>
                    </a:lnTo>
                    <a:lnTo>
                      <a:pt x="1329" y="3596"/>
                    </a:lnTo>
                    <a:lnTo>
                      <a:pt x="1316" y="3652"/>
                    </a:lnTo>
                    <a:lnTo>
                      <a:pt x="1313" y="3707"/>
                    </a:lnTo>
                    <a:lnTo>
                      <a:pt x="1315" y="3760"/>
                    </a:lnTo>
                    <a:lnTo>
                      <a:pt x="1325" y="3807"/>
                    </a:lnTo>
                    <a:lnTo>
                      <a:pt x="1344" y="3851"/>
                    </a:lnTo>
                    <a:lnTo>
                      <a:pt x="1369" y="3891"/>
                    </a:lnTo>
                    <a:lnTo>
                      <a:pt x="1400" y="3923"/>
                    </a:lnTo>
                    <a:lnTo>
                      <a:pt x="1438" y="3949"/>
                    </a:lnTo>
                    <a:lnTo>
                      <a:pt x="1484" y="3969"/>
                    </a:lnTo>
                    <a:lnTo>
                      <a:pt x="1533" y="3980"/>
                    </a:lnTo>
                    <a:lnTo>
                      <a:pt x="1589" y="3983"/>
                    </a:lnTo>
                    <a:lnTo>
                      <a:pt x="1642" y="3978"/>
                    </a:lnTo>
                    <a:lnTo>
                      <a:pt x="1691" y="3967"/>
                    </a:lnTo>
                    <a:lnTo>
                      <a:pt x="1738" y="3949"/>
                    </a:lnTo>
                    <a:lnTo>
                      <a:pt x="1778" y="3925"/>
                    </a:lnTo>
                    <a:lnTo>
                      <a:pt x="1816" y="3896"/>
                    </a:lnTo>
                    <a:lnTo>
                      <a:pt x="1849" y="3861"/>
                    </a:lnTo>
                    <a:lnTo>
                      <a:pt x="1878" y="3825"/>
                    </a:lnTo>
                    <a:lnTo>
                      <a:pt x="1902" y="3783"/>
                    </a:lnTo>
                    <a:lnTo>
                      <a:pt x="1920" y="3741"/>
                    </a:lnTo>
                    <a:lnTo>
                      <a:pt x="1933" y="3698"/>
                    </a:lnTo>
                    <a:lnTo>
                      <a:pt x="1942" y="3652"/>
                    </a:lnTo>
                    <a:lnTo>
                      <a:pt x="1944" y="3607"/>
                    </a:lnTo>
                    <a:lnTo>
                      <a:pt x="1942" y="3563"/>
                    </a:lnTo>
                    <a:lnTo>
                      <a:pt x="1933" y="3520"/>
                    </a:lnTo>
                    <a:lnTo>
                      <a:pt x="1916" y="3478"/>
                    </a:lnTo>
                    <a:lnTo>
                      <a:pt x="1896" y="3438"/>
                    </a:lnTo>
                    <a:lnTo>
                      <a:pt x="1869" y="3403"/>
                    </a:lnTo>
                    <a:lnTo>
                      <a:pt x="1835" y="3371"/>
                    </a:lnTo>
                    <a:lnTo>
                      <a:pt x="1793" y="3343"/>
                    </a:lnTo>
                    <a:lnTo>
                      <a:pt x="1745" y="3323"/>
                    </a:lnTo>
                    <a:lnTo>
                      <a:pt x="1689" y="3307"/>
                    </a:lnTo>
                    <a:close/>
                    <a:moveTo>
                      <a:pt x="553" y="2427"/>
                    </a:moveTo>
                    <a:lnTo>
                      <a:pt x="489" y="2440"/>
                    </a:lnTo>
                    <a:lnTo>
                      <a:pt x="435" y="2454"/>
                    </a:lnTo>
                    <a:lnTo>
                      <a:pt x="385" y="2474"/>
                    </a:lnTo>
                    <a:lnTo>
                      <a:pt x="340" y="2500"/>
                    </a:lnTo>
                    <a:lnTo>
                      <a:pt x="298" y="2534"/>
                    </a:lnTo>
                    <a:lnTo>
                      <a:pt x="258" y="2580"/>
                    </a:lnTo>
                    <a:lnTo>
                      <a:pt x="227" y="2621"/>
                    </a:lnTo>
                    <a:lnTo>
                      <a:pt x="205" y="2667"/>
                    </a:lnTo>
                    <a:lnTo>
                      <a:pt x="187" y="2712"/>
                    </a:lnTo>
                    <a:lnTo>
                      <a:pt x="176" y="2760"/>
                    </a:lnTo>
                    <a:lnTo>
                      <a:pt x="173" y="2809"/>
                    </a:lnTo>
                    <a:lnTo>
                      <a:pt x="175" y="2854"/>
                    </a:lnTo>
                    <a:lnTo>
                      <a:pt x="184" y="2900"/>
                    </a:lnTo>
                    <a:lnTo>
                      <a:pt x="198" y="2941"/>
                    </a:lnTo>
                    <a:lnTo>
                      <a:pt x="220" y="2981"/>
                    </a:lnTo>
                    <a:lnTo>
                      <a:pt x="249" y="3014"/>
                    </a:lnTo>
                    <a:lnTo>
                      <a:pt x="285" y="3043"/>
                    </a:lnTo>
                    <a:lnTo>
                      <a:pt x="329" y="3067"/>
                    </a:lnTo>
                    <a:lnTo>
                      <a:pt x="378" y="3081"/>
                    </a:lnTo>
                    <a:lnTo>
                      <a:pt x="424" y="3091"/>
                    </a:lnTo>
                    <a:lnTo>
                      <a:pt x="471" y="3091"/>
                    </a:lnTo>
                    <a:lnTo>
                      <a:pt x="515" y="3085"/>
                    </a:lnTo>
                    <a:lnTo>
                      <a:pt x="558" y="3072"/>
                    </a:lnTo>
                    <a:lnTo>
                      <a:pt x="598" y="3056"/>
                    </a:lnTo>
                    <a:lnTo>
                      <a:pt x="636" y="3032"/>
                    </a:lnTo>
                    <a:lnTo>
                      <a:pt x="673" y="3007"/>
                    </a:lnTo>
                    <a:lnTo>
                      <a:pt x="707" y="2976"/>
                    </a:lnTo>
                    <a:lnTo>
                      <a:pt x="736" y="2941"/>
                    </a:lnTo>
                    <a:lnTo>
                      <a:pt x="764" y="2907"/>
                    </a:lnTo>
                    <a:lnTo>
                      <a:pt x="785" y="2867"/>
                    </a:lnTo>
                    <a:lnTo>
                      <a:pt x="805" y="2829"/>
                    </a:lnTo>
                    <a:lnTo>
                      <a:pt x="820" y="2787"/>
                    </a:lnTo>
                    <a:lnTo>
                      <a:pt x="831" y="2745"/>
                    </a:lnTo>
                    <a:lnTo>
                      <a:pt x="835" y="2705"/>
                    </a:lnTo>
                    <a:lnTo>
                      <a:pt x="835" y="2665"/>
                    </a:lnTo>
                    <a:lnTo>
                      <a:pt x="829" y="2625"/>
                    </a:lnTo>
                    <a:lnTo>
                      <a:pt x="818" y="2589"/>
                    </a:lnTo>
                    <a:lnTo>
                      <a:pt x="802" y="2554"/>
                    </a:lnTo>
                    <a:lnTo>
                      <a:pt x="778" y="2521"/>
                    </a:lnTo>
                    <a:lnTo>
                      <a:pt x="747" y="2494"/>
                    </a:lnTo>
                    <a:lnTo>
                      <a:pt x="709" y="2469"/>
                    </a:lnTo>
                    <a:lnTo>
                      <a:pt x="665" y="2451"/>
                    </a:lnTo>
                    <a:lnTo>
                      <a:pt x="613" y="2436"/>
                    </a:lnTo>
                    <a:lnTo>
                      <a:pt x="553" y="2427"/>
                    </a:lnTo>
                    <a:close/>
                    <a:moveTo>
                      <a:pt x="1553" y="2060"/>
                    </a:moveTo>
                    <a:lnTo>
                      <a:pt x="1556" y="2116"/>
                    </a:lnTo>
                    <a:lnTo>
                      <a:pt x="1558" y="2165"/>
                    </a:lnTo>
                    <a:lnTo>
                      <a:pt x="1562" y="2205"/>
                    </a:lnTo>
                    <a:lnTo>
                      <a:pt x="1564" y="2243"/>
                    </a:lnTo>
                    <a:lnTo>
                      <a:pt x="1567" y="2280"/>
                    </a:lnTo>
                    <a:lnTo>
                      <a:pt x="1487" y="2311"/>
                    </a:lnTo>
                    <a:lnTo>
                      <a:pt x="1413" y="2340"/>
                    </a:lnTo>
                    <a:lnTo>
                      <a:pt x="1345" y="2365"/>
                    </a:lnTo>
                    <a:lnTo>
                      <a:pt x="1280" y="2389"/>
                    </a:lnTo>
                    <a:lnTo>
                      <a:pt x="1216" y="2411"/>
                    </a:lnTo>
                    <a:lnTo>
                      <a:pt x="1155" y="2431"/>
                    </a:lnTo>
                    <a:lnTo>
                      <a:pt x="1093" y="2451"/>
                    </a:lnTo>
                    <a:lnTo>
                      <a:pt x="1027" y="2469"/>
                    </a:lnTo>
                    <a:lnTo>
                      <a:pt x="960" y="2487"/>
                    </a:lnTo>
                    <a:lnTo>
                      <a:pt x="973" y="2531"/>
                    </a:lnTo>
                    <a:lnTo>
                      <a:pt x="985" y="2572"/>
                    </a:lnTo>
                    <a:lnTo>
                      <a:pt x="996" y="2618"/>
                    </a:lnTo>
                    <a:lnTo>
                      <a:pt x="1005" y="2667"/>
                    </a:lnTo>
                    <a:lnTo>
                      <a:pt x="1005" y="2731"/>
                    </a:lnTo>
                    <a:lnTo>
                      <a:pt x="998" y="2792"/>
                    </a:lnTo>
                    <a:lnTo>
                      <a:pt x="982" y="2851"/>
                    </a:lnTo>
                    <a:lnTo>
                      <a:pt x="958" y="2905"/>
                    </a:lnTo>
                    <a:lnTo>
                      <a:pt x="927" y="2958"/>
                    </a:lnTo>
                    <a:lnTo>
                      <a:pt x="893" y="3005"/>
                    </a:lnTo>
                    <a:lnTo>
                      <a:pt x="855" y="3051"/>
                    </a:lnTo>
                    <a:lnTo>
                      <a:pt x="815" y="3091"/>
                    </a:lnTo>
                    <a:lnTo>
                      <a:pt x="771" y="3125"/>
                    </a:lnTo>
                    <a:lnTo>
                      <a:pt x="729" y="3158"/>
                    </a:lnTo>
                    <a:lnTo>
                      <a:pt x="687" y="3183"/>
                    </a:lnTo>
                    <a:lnTo>
                      <a:pt x="647" y="3203"/>
                    </a:lnTo>
                    <a:lnTo>
                      <a:pt x="580" y="3231"/>
                    </a:lnTo>
                    <a:lnTo>
                      <a:pt x="511" y="3245"/>
                    </a:lnTo>
                    <a:lnTo>
                      <a:pt x="444" y="3251"/>
                    </a:lnTo>
                    <a:lnTo>
                      <a:pt x="376" y="3245"/>
                    </a:lnTo>
                    <a:lnTo>
                      <a:pt x="313" y="3231"/>
                    </a:lnTo>
                    <a:lnTo>
                      <a:pt x="251" y="3209"/>
                    </a:lnTo>
                    <a:lnTo>
                      <a:pt x="195" y="3178"/>
                    </a:lnTo>
                    <a:lnTo>
                      <a:pt x="145" y="3141"/>
                    </a:lnTo>
                    <a:lnTo>
                      <a:pt x="100" y="3098"/>
                    </a:lnTo>
                    <a:lnTo>
                      <a:pt x="64" y="3051"/>
                    </a:lnTo>
                    <a:lnTo>
                      <a:pt x="35" y="3000"/>
                    </a:lnTo>
                    <a:lnTo>
                      <a:pt x="15" y="2943"/>
                    </a:lnTo>
                    <a:lnTo>
                      <a:pt x="2" y="2871"/>
                    </a:lnTo>
                    <a:lnTo>
                      <a:pt x="0" y="2801"/>
                    </a:lnTo>
                    <a:lnTo>
                      <a:pt x="7" y="2734"/>
                    </a:lnTo>
                    <a:lnTo>
                      <a:pt x="24" y="2671"/>
                    </a:lnTo>
                    <a:lnTo>
                      <a:pt x="47" y="2611"/>
                    </a:lnTo>
                    <a:lnTo>
                      <a:pt x="78" y="2554"/>
                    </a:lnTo>
                    <a:lnTo>
                      <a:pt x="116" y="2503"/>
                    </a:lnTo>
                    <a:lnTo>
                      <a:pt x="158" y="2454"/>
                    </a:lnTo>
                    <a:lnTo>
                      <a:pt x="207" y="2412"/>
                    </a:lnTo>
                    <a:lnTo>
                      <a:pt x="258" y="2374"/>
                    </a:lnTo>
                    <a:lnTo>
                      <a:pt x="311" y="2340"/>
                    </a:lnTo>
                    <a:lnTo>
                      <a:pt x="367" y="2312"/>
                    </a:lnTo>
                    <a:lnTo>
                      <a:pt x="424" y="2291"/>
                    </a:lnTo>
                    <a:lnTo>
                      <a:pt x="480" y="2274"/>
                    </a:lnTo>
                    <a:lnTo>
                      <a:pt x="536" y="2263"/>
                    </a:lnTo>
                    <a:lnTo>
                      <a:pt x="591" y="2260"/>
                    </a:lnTo>
                    <a:lnTo>
                      <a:pt x="638" y="2261"/>
                    </a:lnTo>
                    <a:lnTo>
                      <a:pt x="680" y="2267"/>
                    </a:lnTo>
                    <a:lnTo>
                      <a:pt x="716" y="2276"/>
                    </a:lnTo>
                    <a:lnTo>
                      <a:pt x="745" y="2285"/>
                    </a:lnTo>
                    <a:lnTo>
                      <a:pt x="771" y="2296"/>
                    </a:lnTo>
                    <a:lnTo>
                      <a:pt x="791" y="2307"/>
                    </a:lnTo>
                    <a:lnTo>
                      <a:pt x="805" y="2316"/>
                    </a:lnTo>
                    <a:lnTo>
                      <a:pt x="815" y="2321"/>
                    </a:lnTo>
                    <a:lnTo>
                      <a:pt x="820" y="2323"/>
                    </a:lnTo>
                    <a:lnTo>
                      <a:pt x="905" y="2303"/>
                    </a:lnTo>
                    <a:lnTo>
                      <a:pt x="998" y="2278"/>
                    </a:lnTo>
                    <a:lnTo>
                      <a:pt x="1095" y="2249"/>
                    </a:lnTo>
                    <a:lnTo>
                      <a:pt x="1193" y="2218"/>
                    </a:lnTo>
                    <a:lnTo>
                      <a:pt x="1289" y="2181"/>
                    </a:lnTo>
                    <a:lnTo>
                      <a:pt x="1384" y="2143"/>
                    </a:lnTo>
                    <a:lnTo>
                      <a:pt x="1471" y="2101"/>
                    </a:lnTo>
                    <a:lnTo>
                      <a:pt x="1553" y="2060"/>
                    </a:lnTo>
                    <a:close/>
                    <a:moveTo>
                      <a:pt x="1887" y="1936"/>
                    </a:moveTo>
                    <a:lnTo>
                      <a:pt x="1856" y="1940"/>
                    </a:lnTo>
                    <a:lnTo>
                      <a:pt x="1829" y="1954"/>
                    </a:lnTo>
                    <a:lnTo>
                      <a:pt x="1807" y="1976"/>
                    </a:lnTo>
                    <a:lnTo>
                      <a:pt x="1793" y="2003"/>
                    </a:lnTo>
                    <a:lnTo>
                      <a:pt x="1787" y="2034"/>
                    </a:lnTo>
                    <a:lnTo>
                      <a:pt x="1793" y="2067"/>
                    </a:lnTo>
                    <a:lnTo>
                      <a:pt x="1807" y="2094"/>
                    </a:lnTo>
                    <a:lnTo>
                      <a:pt x="1829" y="2116"/>
                    </a:lnTo>
                    <a:lnTo>
                      <a:pt x="1856" y="2131"/>
                    </a:lnTo>
                    <a:lnTo>
                      <a:pt x="1887" y="2136"/>
                    </a:lnTo>
                    <a:lnTo>
                      <a:pt x="1920" y="2131"/>
                    </a:lnTo>
                    <a:lnTo>
                      <a:pt x="1947" y="2116"/>
                    </a:lnTo>
                    <a:lnTo>
                      <a:pt x="1969" y="2094"/>
                    </a:lnTo>
                    <a:lnTo>
                      <a:pt x="1984" y="2067"/>
                    </a:lnTo>
                    <a:lnTo>
                      <a:pt x="1987" y="2034"/>
                    </a:lnTo>
                    <a:lnTo>
                      <a:pt x="1984" y="2003"/>
                    </a:lnTo>
                    <a:lnTo>
                      <a:pt x="1969" y="1976"/>
                    </a:lnTo>
                    <a:lnTo>
                      <a:pt x="1947" y="1954"/>
                    </a:lnTo>
                    <a:lnTo>
                      <a:pt x="1920" y="1940"/>
                    </a:lnTo>
                    <a:lnTo>
                      <a:pt x="1887" y="1936"/>
                    </a:lnTo>
                    <a:close/>
                    <a:moveTo>
                      <a:pt x="3764" y="383"/>
                    </a:moveTo>
                    <a:lnTo>
                      <a:pt x="3795" y="383"/>
                    </a:lnTo>
                    <a:lnTo>
                      <a:pt x="3818" y="389"/>
                    </a:lnTo>
                    <a:lnTo>
                      <a:pt x="3835" y="398"/>
                    </a:lnTo>
                    <a:lnTo>
                      <a:pt x="3847" y="411"/>
                    </a:lnTo>
                    <a:lnTo>
                      <a:pt x="3856" y="425"/>
                    </a:lnTo>
                    <a:lnTo>
                      <a:pt x="3860" y="441"/>
                    </a:lnTo>
                    <a:lnTo>
                      <a:pt x="3860" y="458"/>
                    </a:lnTo>
                    <a:lnTo>
                      <a:pt x="3860" y="472"/>
                    </a:lnTo>
                    <a:lnTo>
                      <a:pt x="3856" y="487"/>
                    </a:lnTo>
                    <a:lnTo>
                      <a:pt x="3853" y="500"/>
                    </a:lnTo>
                    <a:lnTo>
                      <a:pt x="3778" y="565"/>
                    </a:lnTo>
                    <a:lnTo>
                      <a:pt x="3704" y="631"/>
                    </a:lnTo>
                    <a:lnTo>
                      <a:pt x="3629" y="696"/>
                    </a:lnTo>
                    <a:lnTo>
                      <a:pt x="3555" y="760"/>
                    </a:lnTo>
                    <a:lnTo>
                      <a:pt x="3480" y="825"/>
                    </a:lnTo>
                    <a:lnTo>
                      <a:pt x="3404" y="891"/>
                    </a:lnTo>
                    <a:lnTo>
                      <a:pt x="3325" y="956"/>
                    </a:lnTo>
                    <a:lnTo>
                      <a:pt x="3245" y="1025"/>
                    </a:lnTo>
                    <a:lnTo>
                      <a:pt x="3162" y="1096"/>
                    </a:lnTo>
                    <a:lnTo>
                      <a:pt x="3076" y="1169"/>
                    </a:lnTo>
                    <a:lnTo>
                      <a:pt x="2987" y="1245"/>
                    </a:lnTo>
                    <a:lnTo>
                      <a:pt x="2893" y="1327"/>
                    </a:lnTo>
                    <a:lnTo>
                      <a:pt x="2795" y="1411"/>
                    </a:lnTo>
                    <a:lnTo>
                      <a:pt x="2691" y="1501"/>
                    </a:lnTo>
                    <a:lnTo>
                      <a:pt x="2582" y="1598"/>
                    </a:lnTo>
                    <a:lnTo>
                      <a:pt x="2467" y="1698"/>
                    </a:lnTo>
                    <a:lnTo>
                      <a:pt x="2345" y="1807"/>
                    </a:lnTo>
                    <a:lnTo>
                      <a:pt x="2342" y="1805"/>
                    </a:lnTo>
                    <a:lnTo>
                      <a:pt x="2380" y="1734"/>
                    </a:lnTo>
                    <a:lnTo>
                      <a:pt x="2420" y="1656"/>
                    </a:lnTo>
                    <a:lnTo>
                      <a:pt x="2465" y="1572"/>
                    </a:lnTo>
                    <a:lnTo>
                      <a:pt x="2509" y="1487"/>
                    </a:lnTo>
                    <a:lnTo>
                      <a:pt x="2556" y="1398"/>
                    </a:lnTo>
                    <a:lnTo>
                      <a:pt x="2602" y="1311"/>
                    </a:lnTo>
                    <a:lnTo>
                      <a:pt x="2645" y="1225"/>
                    </a:lnTo>
                    <a:lnTo>
                      <a:pt x="2689" y="1143"/>
                    </a:lnTo>
                    <a:lnTo>
                      <a:pt x="2727" y="1067"/>
                    </a:lnTo>
                    <a:lnTo>
                      <a:pt x="2793" y="1023"/>
                    </a:lnTo>
                    <a:lnTo>
                      <a:pt x="2864" y="974"/>
                    </a:lnTo>
                    <a:lnTo>
                      <a:pt x="2942" y="921"/>
                    </a:lnTo>
                    <a:lnTo>
                      <a:pt x="3025" y="867"/>
                    </a:lnTo>
                    <a:lnTo>
                      <a:pt x="3113" y="811"/>
                    </a:lnTo>
                    <a:lnTo>
                      <a:pt x="3202" y="754"/>
                    </a:lnTo>
                    <a:lnTo>
                      <a:pt x="3291" y="696"/>
                    </a:lnTo>
                    <a:lnTo>
                      <a:pt x="3380" y="640"/>
                    </a:lnTo>
                    <a:lnTo>
                      <a:pt x="3467" y="583"/>
                    </a:lnTo>
                    <a:lnTo>
                      <a:pt x="3549" y="529"/>
                    </a:lnTo>
                    <a:lnTo>
                      <a:pt x="3627" y="476"/>
                    </a:lnTo>
                    <a:lnTo>
                      <a:pt x="3700" y="427"/>
                    </a:lnTo>
                    <a:lnTo>
                      <a:pt x="3764" y="383"/>
                    </a:lnTo>
                    <a:close/>
                    <a:moveTo>
                      <a:pt x="3031" y="0"/>
                    </a:moveTo>
                    <a:lnTo>
                      <a:pt x="3058" y="3"/>
                    </a:lnTo>
                    <a:lnTo>
                      <a:pt x="3082" y="12"/>
                    </a:lnTo>
                    <a:lnTo>
                      <a:pt x="3104" y="27"/>
                    </a:lnTo>
                    <a:lnTo>
                      <a:pt x="3122" y="45"/>
                    </a:lnTo>
                    <a:lnTo>
                      <a:pt x="3133" y="65"/>
                    </a:lnTo>
                    <a:lnTo>
                      <a:pt x="3140" y="85"/>
                    </a:lnTo>
                    <a:lnTo>
                      <a:pt x="3140" y="103"/>
                    </a:lnTo>
                    <a:lnTo>
                      <a:pt x="3075" y="225"/>
                    </a:lnTo>
                    <a:lnTo>
                      <a:pt x="3013" y="338"/>
                    </a:lnTo>
                    <a:lnTo>
                      <a:pt x="2956" y="443"/>
                    </a:lnTo>
                    <a:lnTo>
                      <a:pt x="2904" y="541"/>
                    </a:lnTo>
                    <a:lnTo>
                      <a:pt x="2853" y="634"/>
                    </a:lnTo>
                    <a:lnTo>
                      <a:pt x="2807" y="718"/>
                    </a:lnTo>
                    <a:lnTo>
                      <a:pt x="2764" y="798"/>
                    </a:lnTo>
                    <a:lnTo>
                      <a:pt x="2724" y="872"/>
                    </a:lnTo>
                    <a:lnTo>
                      <a:pt x="2685" y="943"/>
                    </a:lnTo>
                    <a:lnTo>
                      <a:pt x="2649" y="1009"/>
                    </a:lnTo>
                    <a:lnTo>
                      <a:pt x="2615" y="1072"/>
                    </a:lnTo>
                    <a:lnTo>
                      <a:pt x="2582" y="1132"/>
                    </a:lnTo>
                    <a:lnTo>
                      <a:pt x="2551" y="1191"/>
                    </a:lnTo>
                    <a:lnTo>
                      <a:pt x="2520" y="1247"/>
                    </a:lnTo>
                    <a:lnTo>
                      <a:pt x="2489" y="1301"/>
                    </a:lnTo>
                    <a:lnTo>
                      <a:pt x="2460" y="1358"/>
                    </a:lnTo>
                    <a:lnTo>
                      <a:pt x="2431" y="1412"/>
                    </a:lnTo>
                    <a:lnTo>
                      <a:pt x="2400" y="1469"/>
                    </a:lnTo>
                    <a:lnTo>
                      <a:pt x="2369" y="1525"/>
                    </a:lnTo>
                    <a:lnTo>
                      <a:pt x="2338" y="1585"/>
                    </a:lnTo>
                    <a:lnTo>
                      <a:pt x="2305" y="1647"/>
                    </a:lnTo>
                    <a:lnTo>
                      <a:pt x="2271" y="1711"/>
                    </a:lnTo>
                    <a:lnTo>
                      <a:pt x="2236" y="1780"/>
                    </a:lnTo>
                    <a:lnTo>
                      <a:pt x="2175" y="1909"/>
                    </a:lnTo>
                    <a:lnTo>
                      <a:pt x="2118" y="2040"/>
                    </a:lnTo>
                    <a:lnTo>
                      <a:pt x="2071" y="2172"/>
                    </a:lnTo>
                    <a:lnTo>
                      <a:pt x="2029" y="2311"/>
                    </a:lnTo>
                    <a:lnTo>
                      <a:pt x="1995" y="2451"/>
                    </a:lnTo>
                    <a:lnTo>
                      <a:pt x="1965" y="2596"/>
                    </a:lnTo>
                    <a:lnTo>
                      <a:pt x="1944" y="2747"/>
                    </a:lnTo>
                    <a:lnTo>
                      <a:pt x="1929" y="2903"/>
                    </a:lnTo>
                    <a:lnTo>
                      <a:pt x="1922" y="3065"/>
                    </a:lnTo>
                    <a:lnTo>
                      <a:pt x="1920" y="3234"/>
                    </a:lnTo>
                    <a:lnTo>
                      <a:pt x="1958" y="3261"/>
                    </a:lnTo>
                    <a:lnTo>
                      <a:pt x="1993" y="3292"/>
                    </a:lnTo>
                    <a:lnTo>
                      <a:pt x="2025" y="3325"/>
                    </a:lnTo>
                    <a:lnTo>
                      <a:pt x="2053" y="3365"/>
                    </a:lnTo>
                    <a:lnTo>
                      <a:pt x="2076" y="3407"/>
                    </a:lnTo>
                    <a:lnTo>
                      <a:pt x="2095" y="3454"/>
                    </a:lnTo>
                    <a:lnTo>
                      <a:pt x="2107" y="3505"/>
                    </a:lnTo>
                    <a:lnTo>
                      <a:pt x="2113" y="3561"/>
                    </a:lnTo>
                    <a:lnTo>
                      <a:pt x="2113" y="3623"/>
                    </a:lnTo>
                    <a:lnTo>
                      <a:pt x="2104" y="3691"/>
                    </a:lnTo>
                    <a:lnTo>
                      <a:pt x="2087" y="3756"/>
                    </a:lnTo>
                    <a:lnTo>
                      <a:pt x="2064" y="3820"/>
                    </a:lnTo>
                    <a:lnTo>
                      <a:pt x="2033" y="3880"/>
                    </a:lnTo>
                    <a:lnTo>
                      <a:pt x="1996" y="3934"/>
                    </a:lnTo>
                    <a:lnTo>
                      <a:pt x="1953" y="3985"/>
                    </a:lnTo>
                    <a:lnTo>
                      <a:pt x="1904" y="4031"/>
                    </a:lnTo>
                    <a:lnTo>
                      <a:pt x="1849" y="4071"/>
                    </a:lnTo>
                    <a:lnTo>
                      <a:pt x="1791" y="4101"/>
                    </a:lnTo>
                    <a:lnTo>
                      <a:pt x="1727" y="4127"/>
                    </a:lnTo>
                    <a:lnTo>
                      <a:pt x="1658" y="4141"/>
                    </a:lnTo>
                    <a:lnTo>
                      <a:pt x="1587" y="4147"/>
                    </a:lnTo>
                    <a:lnTo>
                      <a:pt x="1513" y="4143"/>
                    </a:lnTo>
                    <a:lnTo>
                      <a:pt x="1449" y="4132"/>
                    </a:lnTo>
                    <a:lnTo>
                      <a:pt x="1393" y="4114"/>
                    </a:lnTo>
                    <a:lnTo>
                      <a:pt x="1344" y="4091"/>
                    </a:lnTo>
                    <a:lnTo>
                      <a:pt x="1300" y="4063"/>
                    </a:lnTo>
                    <a:lnTo>
                      <a:pt x="1264" y="4031"/>
                    </a:lnTo>
                    <a:lnTo>
                      <a:pt x="1231" y="3994"/>
                    </a:lnTo>
                    <a:lnTo>
                      <a:pt x="1204" y="3954"/>
                    </a:lnTo>
                    <a:lnTo>
                      <a:pt x="1184" y="3911"/>
                    </a:lnTo>
                    <a:lnTo>
                      <a:pt x="1167" y="3863"/>
                    </a:lnTo>
                    <a:lnTo>
                      <a:pt x="1155" y="3816"/>
                    </a:lnTo>
                    <a:lnTo>
                      <a:pt x="1147" y="3765"/>
                    </a:lnTo>
                    <a:lnTo>
                      <a:pt x="1145" y="3714"/>
                    </a:lnTo>
                    <a:lnTo>
                      <a:pt x="1147" y="3663"/>
                    </a:lnTo>
                    <a:lnTo>
                      <a:pt x="1153" y="3611"/>
                    </a:lnTo>
                    <a:lnTo>
                      <a:pt x="1164" y="3551"/>
                    </a:lnTo>
                    <a:lnTo>
                      <a:pt x="1182" y="3494"/>
                    </a:lnTo>
                    <a:lnTo>
                      <a:pt x="1205" y="3443"/>
                    </a:lnTo>
                    <a:lnTo>
                      <a:pt x="1235" y="3398"/>
                    </a:lnTo>
                    <a:lnTo>
                      <a:pt x="1267" y="3356"/>
                    </a:lnTo>
                    <a:lnTo>
                      <a:pt x="1304" y="3316"/>
                    </a:lnTo>
                    <a:lnTo>
                      <a:pt x="1344" y="3281"/>
                    </a:lnTo>
                    <a:lnTo>
                      <a:pt x="1385" y="3247"/>
                    </a:lnTo>
                    <a:lnTo>
                      <a:pt x="1431" y="3216"/>
                    </a:lnTo>
                    <a:lnTo>
                      <a:pt x="1476" y="3187"/>
                    </a:lnTo>
                    <a:lnTo>
                      <a:pt x="1525" y="3165"/>
                    </a:lnTo>
                    <a:lnTo>
                      <a:pt x="1571" y="3149"/>
                    </a:lnTo>
                    <a:lnTo>
                      <a:pt x="1613" y="3138"/>
                    </a:lnTo>
                    <a:lnTo>
                      <a:pt x="1647" y="3132"/>
                    </a:lnTo>
                    <a:lnTo>
                      <a:pt x="1676" y="3134"/>
                    </a:lnTo>
                    <a:lnTo>
                      <a:pt x="1687" y="2961"/>
                    </a:lnTo>
                    <a:lnTo>
                      <a:pt x="1696" y="2794"/>
                    </a:lnTo>
                    <a:lnTo>
                      <a:pt x="1702" y="2632"/>
                    </a:lnTo>
                    <a:lnTo>
                      <a:pt x="1704" y="2472"/>
                    </a:lnTo>
                    <a:lnTo>
                      <a:pt x="1704" y="2311"/>
                    </a:lnTo>
                    <a:lnTo>
                      <a:pt x="1700" y="2143"/>
                    </a:lnTo>
                    <a:lnTo>
                      <a:pt x="1693" y="1971"/>
                    </a:lnTo>
                    <a:lnTo>
                      <a:pt x="1827" y="1761"/>
                    </a:lnTo>
                    <a:lnTo>
                      <a:pt x="1965" y="1547"/>
                    </a:lnTo>
                    <a:lnTo>
                      <a:pt x="2109" y="1329"/>
                    </a:lnTo>
                    <a:lnTo>
                      <a:pt x="2255" y="1107"/>
                    </a:lnTo>
                    <a:lnTo>
                      <a:pt x="2400" y="883"/>
                    </a:lnTo>
                    <a:lnTo>
                      <a:pt x="2547" y="661"/>
                    </a:lnTo>
                    <a:lnTo>
                      <a:pt x="2693" y="443"/>
                    </a:lnTo>
                    <a:lnTo>
                      <a:pt x="2835" y="229"/>
                    </a:lnTo>
                    <a:lnTo>
                      <a:pt x="2973" y="20"/>
                    </a:lnTo>
                    <a:lnTo>
                      <a:pt x="3002" y="5"/>
                    </a:lnTo>
                    <a:lnTo>
                      <a:pt x="30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C78C8E86-761B-4671-BE34-FE2422613D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2794" y="1915943"/>
                <a:ext cx="224805" cy="214971"/>
              </a:xfrm>
              <a:custGeom>
                <a:avLst/>
                <a:gdLst>
                  <a:gd name="T0" fmla="*/ 3517 w 4229"/>
                  <a:gd name="T1" fmla="*/ 1828 h 4044"/>
                  <a:gd name="T2" fmla="*/ 3835 w 4229"/>
                  <a:gd name="T3" fmla="*/ 2088 h 4044"/>
                  <a:gd name="T4" fmla="*/ 4024 w 4229"/>
                  <a:gd name="T5" fmla="*/ 1726 h 4044"/>
                  <a:gd name="T6" fmla="*/ 1688 w 4229"/>
                  <a:gd name="T7" fmla="*/ 18 h 4044"/>
                  <a:gd name="T8" fmla="*/ 2228 w 4229"/>
                  <a:gd name="T9" fmla="*/ 244 h 4044"/>
                  <a:gd name="T10" fmla="*/ 2418 w 4229"/>
                  <a:gd name="T11" fmla="*/ 577 h 4044"/>
                  <a:gd name="T12" fmla="*/ 2408 w 4229"/>
                  <a:gd name="T13" fmla="*/ 900 h 4044"/>
                  <a:gd name="T14" fmla="*/ 2175 w 4229"/>
                  <a:gd name="T15" fmla="*/ 1604 h 4044"/>
                  <a:gd name="T16" fmla="*/ 1968 w 4229"/>
                  <a:gd name="T17" fmla="*/ 1920 h 4044"/>
                  <a:gd name="T18" fmla="*/ 1926 w 4229"/>
                  <a:gd name="T19" fmla="*/ 2020 h 4044"/>
                  <a:gd name="T20" fmla="*/ 1422 w 4229"/>
                  <a:gd name="T21" fmla="*/ 2348 h 4044"/>
                  <a:gd name="T22" fmla="*/ 1346 w 4229"/>
                  <a:gd name="T23" fmla="*/ 3382 h 4044"/>
                  <a:gd name="T24" fmla="*/ 1640 w 4229"/>
                  <a:gd name="T25" fmla="*/ 3775 h 4044"/>
                  <a:gd name="T26" fmla="*/ 1915 w 4229"/>
                  <a:gd name="T27" fmla="*/ 3858 h 4044"/>
                  <a:gd name="T28" fmla="*/ 2353 w 4229"/>
                  <a:gd name="T29" fmla="*/ 3731 h 4044"/>
                  <a:gd name="T30" fmla="*/ 2646 w 4229"/>
                  <a:gd name="T31" fmla="*/ 3260 h 4044"/>
                  <a:gd name="T32" fmla="*/ 2698 w 4229"/>
                  <a:gd name="T33" fmla="*/ 2757 h 4044"/>
                  <a:gd name="T34" fmla="*/ 2688 w 4229"/>
                  <a:gd name="T35" fmla="*/ 2460 h 4044"/>
                  <a:gd name="T36" fmla="*/ 2882 w 4229"/>
                  <a:gd name="T37" fmla="*/ 1906 h 4044"/>
                  <a:gd name="T38" fmla="*/ 3198 w 4229"/>
                  <a:gd name="T39" fmla="*/ 1744 h 4044"/>
                  <a:gd name="T40" fmla="*/ 3435 w 4229"/>
                  <a:gd name="T41" fmla="*/ 1515 h 4044"/>
                  <a:gd name="T42" fmla="*/ 3966 w 4229"/>
                  <a:gd name="T43" fmla="*/ 1406 h 4044"/>
                  <a:gd name="T44" fmla="*/ 4224 w 4229"/>
                  <a:gd name="T45" fmla="*/ 1888 h 4044"/>
                  <a:gd name="T46" fmla="*/ 3840 w 4229"/>
                  <a:gd name="T47" fmla="*/ 2271 h 4044"/>
                  <a:gd name="T48" fmla="*/ 3344 w 4229"/>
                  <a:gd name="T49" fmla="*/ 1977 h 4044"/>
                  <a:gd name="T50" fmla="*/ 2973 w 4229"/>
                  <a:gd name="T51" fmla="*/ 2097 h 4044"/>
                  <a:gd name="T52" fmla="*/ 2873 w 4229"/>
                  <a:gd name="T53" fmla="*/ 2455 h 4044"/>
                  <a:gd name="T54" fmla="*/ 2862 w 4229"/>
                  <a:gd name="T55" fmla="*/ 3213 h 4044"/>
                  <a:gd name="T56" fmla="*/ 2569 w 4229"/>
                  <a:gd name="T57" fmla="*/ 3800 h 4044"/>
                  <a:gd name="T58" fmla="*/ 2153 w 4229"/>
                  <a:gd name="T59" fmla="*/ 4015 h 4044"/>
                  <a:gd name="T60" fmla="*/ 1940 w 4229"/>
                  <a:gd name="T61" fmla="*/ 4044 h 4044"/>
                  <a:gd name="T62" fmla="*/ 1358 w 4229"/>
                  <a:gd name="T63" fmla="*/ 3795 h 4044"/>
                  <a:gd name="T64" fmla="*/ 1144 w 4229"/>
                  <a:gd name="T65" fmla="*/ 3369 h 4044"/>
                  <a:gd name="T66" fmla="*/ 1113 w 4229"/>
                  <a:gd name="T67" fmla="*/ 3144 h 4044"/>
                  <a:gd name="T68" fmla="*/ 629 w 4229"/>
                  <a:gd name="T69" fmla="*/ 2164 h 4044"/>
                  <a:gd name="T70" fmla="*/ 460 w 4229"/>
                  <a:gd name="T71" fmla="*/ 1978 h 4044"/>
                  <a:gd name="T72" fmla="*/ 140 w 4229"/>
                  <a:gd name="T73" fmla="*/ 1360 h 4044"/>
                  <a:gd name="T74" fmla="*/ 2 w 4229"/>
                  <a:gd name="T75" fmla="*/ 757 h 4044"/>
                  <a:gd name="T76" fmla="*/ 106 w 4229"/>
                  <a:gd name="T77" fmla="*/ 338 h 4044"/>
                  <a:gd name="T78" fmla="*/ 351 w 4229"/>
                  <a:gd name="T79" fmla="*/ 175 h 4044"/>
                  <a:gd name="T80" fmla="*/ 800 w 4229"/>
                  <a:gd name="T81" fmla="*/ 4 h 4044"/>
                  <a:gd name="T82" fmla="*/ 906 w 4229"/>
                  <a:gd name="T83" fmla="*/ 257 h 4044"/>
                  <a:gd name="T84" fmla="*/ 593 w 4229"/>
                  <a:gd name="T85" fmla="*/ 309 h 4044"/>
                  <a:gd name="T86" fmla="*/ 298 w 4229"/>
                  <a:gd name="T87" fmla="*/ 426 h 4044"/>
                  <a:gd name="T88" fmla="*/ 197 w 4229"/>
                  <a:gd name="T89" fmla="*/ 718 h 4044"/>
                  <a:gd name="T90" fmla="*/ 262 w 4229"/>
                  <a:gd name="T91" fmla="*/ 1153 h 4044"/>
                  <a:gd name="T92" fmla="*/ 511 w 4229"/>
                  <a:gd name="T93" fmla="*/ 1677 h 4044"/>
                  <a:gd name="T94" fmla="*/ 657 w 4229"/>
                  <a:gd name="T95" fmla="*/ 1813 h 4044"/>
                  <a:gd name="T96" fmla="*/ 1035 w 4229"/>
                  <a:gd name="T97" fmla="*/ 2082 h 4044"/>
                  <a:gd name="T98" fmla="*/ 1522 w 4229"/>
                  <a:gd name="T99" fmla="*/ 2009 h 4044"/>
                  <a:gd name="T100" fmla="*/ 1717 w 4229"/>
                  <a:gd name="T101" fmla="*/ 1844 h 4044"/>
                  <a:gd name="T102" fmla="*/ 1980 w 4229"/>
                  <a:gd name="T103" fmla="*/ 1582 h 4044"/>
                  <a:gd name="T104" fmla="*/ 2200 w 4229"/>
                  <a:gd name="T105" fmla="*/ 953 h 4044"/>
                  <a:gd name="T106" fmla="*/ 2215 w 4229"/>
                  <a:gd name="T107" fmla="*/ 586 h 4044"/>
                  <a:gd name="T108" fmla="*/ 2000 w 4229"/>
                  <a:gd name="T109" fmla="*/ 346 h 4044"/>
                  <a:gd name="T110" fmla="*/ 1680 w 4229"/>
                  <a:gd name="T111" fmla="*/ 282 h 4044"/>
                  <a:gd name="T112" fmla="*/ 1475 w 4229"/>
                  <a:gd name="T113" fmla="*/ 109 h 4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9" h="4044">
                    <a:moveTo>
                      <a:pt x="3780" y="1564"/>
                    </a:moveTo>
                    <a:lnTo>
                      <a:pt x="3728" y="1569"/>
                    </a:lnTo>
                    <a:lnTo>
                      <a:pt x="3678" y="1586"/>
                    </a:lnTo>
                    <a:lnTo>
                      <a:pt x="3633" y="1609"/>
                    </a:lnTo>
                    <a:lnTo>
                      <a:pt x="3595" y="1642"/>
                    </a:lnTo>
                    <a:lnTo>
                      <a:pt x="3562" y="1680"/>
                    </a:lnTo>
                    <a:lnTo>
                      <a:pt x="3538" y="1726"/>
                    </a:lnTo>
                    <a:lnTo>
                      <a:pt x="3522" y="1775"/>
                    </a:lnTo>
                    <a:lnTo>
                      <a:pt x="3517" y="1828"/>
                    </a:lnTo>
                    <a:lnTo>
                      <a:pt x="3522" y="1882"/>
                    </a:lnTo>
                    <a:lnTo>
                      <a:pt x="3538" y="1931"/>
                    </a:lnTo>
                    <a:lnTo>
                      <a:pt x="3562" y="1975"/>
                    </a:lnTo>
                    <a:lnTo>
                      <a:pt x="3595" y="2015"/>
                    </a:lnTo>
                    <a:lnTo>
                      <a:pt x="3633" y="2048"/>
                    </a:lnTo>
                    <a:lnTo>
                      <a:pt x="3678" y="2071"/>
                    </a:lnTo>
                    <a:lnTo>
                      <a:pt x="3728" y="2088"/>
                    </a:lnTo>
                    <a:lnTo>
                      <a:pt x="3780" y="2091"/>
                    </a:lnTo>
                    <a:lnTo>
                      <a:pt x="3835" y="2088"/>
                    </a:lnTo>
                    <a:lnTo>
                      <a:pt x="3884" y="2071"/>
                    </a:lnTo>
                    <a:lnTo>
                      <a:pt x="3929" y="2048"/>
                    </a:lnTo>
                    <a:lnTo>
                      <a:pt x="3968" y="2015"/>
                    </a:lnTo>
                    <a:lnTo>
                      <a:pt x="4000" y="1975"/>
                    </a:lnTo>
                    <a:lnTo>
                      <a:pt x="4024" y="1931"/>
                    </a:lnTo>
                    <a:lnTo>
                      <a:pt x="4040" y="1882"/>
                    </a:lnTo>
                    <a:lnTo>
                      <a:pt x="4046" y="1828"/>
                    </a:lnTo>
                    <a:lnTo>
                      <a:pt x="4040" y="1775"/>
                    </a:lnTo>
                    <a:lnTo>
                      <a:pt x="4024" y="1726"/>
                    </a:lnTo>
                    <a:lnTo>
                      <a:pt x="4000" y="1680"/>
                    </a:lnTo>
                    <a:lnTo>
                      <a:pt x="3968" y="1642"/>
                    </a:lnTo>
                    <a:lnTo>
                      <a:pt x="3929" y="1609"/>
                    </a:lnTo>
                    <a:lnTo>
                      <a:pt x="3884" y="1586"/>
                    </a:lnTo>
                    <a:lnTo>
                      <a:pt x="3835" y="1569"/>
                    </a:lnTo>
                    <a:lnTo>
                      <a:pt x="3780" y="1564"/>
                    </a:lnTo>
                    <a:close/>
                    <a:moveTo>
                      <a:pt x="1617" y="0"/>
                    </a:moveTo>
                    <a:lnTo>
                      <a:pt x="1655" y="6"/>
                    </a:lnTo>
                    <a:lnTo>
                      <a:pt x="1688" y="18"/>
                    </a:lnTo>
                    <a:lnTo>
                      <a:pt x="1717" y="38"/>
                    </a:lnTo>
                    <a:lnTo>
                      <a:pt x="1740" y="66"/>
                    </a:lnTo>
                    <a:lnTo>
                      <a:pt x="1757" y="98"/>
                    </a:lnTo>
                    <a:lnTo>
                      <a:pt x="1920" y="124"/>
                    </a:lnTo>
                    <a:lnTo>
                      <a:pt x="1998" y="138"/>
                    </a:lnTo>
                    <a:lnTo>
                      <a:pt x="2066" y="160"/>
                    </a:lnTo>
                    <a:lnTo>
                      <a:pt x="2128" y="184"/>
                    </a:lnTo>
                    <a:lnTo>
                      <a:pt x="2182" y="213"/>
                    </a:lnTo>
                    <a:lnTo>
                      <a:pt x="2228" y="244"/>
                    </a:lnTo>
                    <a:lnTo>
                      <a:pt x="2269" y="278"/>
                    </a:lnTo>
                    <a:lnTo>
                      <a:pt x="2304" y="315"/>
                    </a:lnTo>
                    <a:lnTo>
                      <a:pt x="2333" y="353"/>
                    </a:lnTo>
                    <a:lnTo>
                      <a:pt x="2357" y="391"/>
                    </a:lnTo>
                    <a:lnTo>
                      <a:pt x="2377" y="429"/>
                    </a:lnTo>
                    <a:lnTo>
                      <a:pt x="2391" y="468"/>
                    </a:lnTo>
                    <a:lnTo>
                      <a:pt x="2404" y="506"/>
                    </a:lnTo>
                    <a:lnTo>
                      <a:pt x="2411" y="542"/>
                    </a:lnTo>
                    <a:lnTo>
                      <a:pt x="2418" y="577"/>
                    </a:lnTo>
                    <a:lnTo>
                      <a:pt x="2422" y="608"/>
                    </a:lnTo>
                    <a:lnTo>
                      <a:pt x="2424" y="637"/>
                    </a:lnTo>
                    <a:lnTo>
                      <a:pt x="2424" y="660"/>
                    </a:lnTo>
                    <a:lnTo>
                      <a:pt x="2424" y="680"/>
                    </a:lnTo>
                    <a:lnTo>
                      <a:pt x="2422" y="695"/>
                    </a:lnTo>
                    <a:lnTo>
                      <a:pt x="2422" y="704"/>
                    </a:lnTo>
                    <a:lnTo>
                      <a:pt x="2420" y="708"/>
                    </a:lnTo>
                    <a:lnTo>
                      <a:pt x="2417" y="806"/>
                    </a:lnTo>
                    <a:lnTo>
                      <a:pt x="2408" y="900"/>
                    </a:lnTo>
                    <a:lnTo>
                      <a:pt x="2395" y="991"/>
                    </a:lnTo>
                    <a:lnTo>
                      <a:pt x="2377" y="1082"/>
                    </a:lnTo>
                    <a:lnTo>
                      <a:pt x="2355" y="1168"/>
                    </a:lnTo>
                    <a:lnTo>
                      <a:pt x="2329" y="1249"/>
                    </a:lnTo>
                    <a:lnTo>
                      <a:pt x="2300" y="1329"/>
                    </a:lnTo>
                    <a:lnTo>
                      <a:pt x="2271" y="1404"/>
                    </a:lnTo>
                    <a:lnTo>
                      <a:pt x="2240" y="1475"/>
                    </a:lnTo>
                    <a:lnTo>
                      <a:pt x="2208" y="1542"/>
                    </a:lnTo>
                    <a:lnTo>
                      <a:pt x="2175" y="1604"/>
                    </a:lnTo>
                    <a:lnTo>
                      <a:pt x="2144" y="1662"/>
                    </a:lnTo>
                    <a:lnTo>
                      <a:pt x="2111" y="1715"/>
                    </a:lnTo>
                    <a:lnTo>
                      <a:pt x="2082" y="1762"/>
                    </a:lnTo>
                    <a:lnTo>
                      <a:pt x="2055" y="1804"/>
                    </a:lnTo>
                    <a:lnTo>
                      <a:pt x="2029" y="1838"/>
                    </a:lnTo>
                    <a:lnTo>
                      <a:pt x="2008" y="1869"/>
                    </a:lnTo>
                    <a:lnTo>
                      <a:pt x="1989" y="1893"/>
                    </a:lnTo>
                    <a:lnTo>
                      <a:pt x="1977" y="1909"/>
                    </a:lnTo>
                    <a:lnTo>
                      <a:pt x="1968" y="1920"/>
                    </a:lnTo>
                    <a:lnTo>
                      <a:pt x="1966" y="1924"/>
                    </a:lnTo>
                    <a:lnTo>
                      <a:pt x="1968" y="1937"/>
                    </a:lnTo>
                    <a:lnTo>
                      <a:pt x="1966" y="1953"/>
                    </a:lnTo>
                    <a:lnTo>
                      <a:pt x="1960" y="1969"/>
                    </a:lnTo>
                    <a:lnTo>
                      <a:pt x="1951" y="1984"/>
                    </a:lnTo>
                    <a:lnTo>
                      <a:pt x="1942" y="1998"/>
                    </a:lnTo>
                    <a:lnTo>
                      <a:pt x="1933" y="2009"/>
                    </a:lnTo>
                    <a:lnTo>
                      <a:pt x="1928" y="2017"/>
                    </a:lnTo>
                    <a:lnTo>
                      <a:pt x="1926" y="2020"/>
                    </a:lnTo>
                    <a:lnTo>
                      <a:pt x="1869" y="2082"/>
                    </a:lnTo>
                    <a:lnTo>
                      <a:pt x="1809" y="2137"/>
                    </a:lnTo>
                    <a:lnTo>
                      <a:pt x="1749" y="2184"/>
                    </a:lnTo>
                    <a:lnTo>
                      <a:pt x="1689" y="2224"/>
                    </a:lnTo>
                    <a:lnTo>
                      <a:pt x="1631" y="2260"/>
                    </a:lnTo>
                    <a:lnTo>
                      <a:pt x="1573" y="2289"/>
                    </a:lnTo>
                    <a:lnTo>
                      <a:pt x="1518" y="2313"/>
                    </a:lnTo>
                    <a:lnTo>
                      <a:pt x="1468" y="2333"/>
                    </a:lnTo>
                    <a:lnTo>
                      <a:pt x="1422" y="2348"/>
                    </a:lnTo>
                    <a:lnTo>
                      <a:pt x="1384" y="2358"/>
                    </a:lnTo>
                    <a:lnTo>
                      <a:pt x="1351" y="2368"/>
                    </a:lnTo>
                    <a:lnTo>
                      <a:pt x="1326" y="2373"/>
                    </a:lnTo>
                    <a:lnTo>
                      <a:pt x="1311" y="2375"/>
                    </a:lnTo>
                    <a:lnTo>
                      <a:pt x="1306" y="2377"/>
                    </a:lnTo>
                    <a:lnTo>
                      <a:pt x="1306" y="3140"/>
                    </a:lnTo>
                    <a:lnTo>
                      <a:pt x="1313" y="3228"/>
                    </a:lnTo>
                    <a:lnTo>
                      <a:pt x="1328" y="3308"/>
                    </a:lnTo>
                    <a:lnTo>
                      <a:pt x="1346" y="3382"/>
                    </a:lnTo>
                    <a:lnTo>
                      <a:pt x="1369" y="3448"/>
                    </a:lnTo>
                    <a:lnTo>
                      <a:pt x="1395" y="3508"/>
                    </a:lnTo>
                    <a:lnTo>
                      <a:pt x="1424" y="3562"/>
                    </a:lnTo>
                    <a:lnTo>
                      <a:pt x="1457" y="3609"/>
                    </a:lnTo>
                    <a:lnTo>
                      <a:pt x="1491" y="3653"/>
                    </a:lnTo>
                    <a:lnTo>
                      <a:pt x="1528" y="3689"/>
                    </a:lnTo>
                    <a:lnTo>
                      <a:pt x="1564" y="3722"/>
                    </a:lnTo>
                    <a:lnTo>
                      <a:pt x="1602" y="3751"/>
                    </a:lnTo>
                    <a:lnTo>
                      <a:pt x="1640" y="3775"/>
                    </a:lnTo>
                    <a:lnTo>
                      <a:pt x="1678" y="3795"/>
                    </a:lnTo>
                    <a:lnTo>
                      <a:pt x="1717" y="3811"/>
                    </a:lnTo>
                    <a:lnTo>
                      <a:pt x="1753" y="3826"/>
                    </a:lnTo>
                    <a:lnTo>
                      <a:pt x="1788" y="3837"/>
                    </a:lnTo>
                    <a:lnTo>
                      <a:pt x="1818" y="3844"/>
                    </a:lnTo>
                    <a:lnTo>
                      <a:pt x="1848" y="3851"/>
                    </a:lnTo>
                    <a:lnTo>
                      <a:pt x="1875" y="3855"/>
                    </a:lnTo>
                    <a:lnTo>
                      <a:pt x="1897" y="3858"/>
                    </a:lnTo>
                    <a:lnTo>
                      <a:pt x="1915" y="3858"/>
                    </a:lnTo>
                    <a:lnTo>
                      <a:pt x="1929" y="3860"/>
                    </a:lnTo>
                    <a:lnTo>
                      <a:pt x="1938" y="3860"/>
                    </a:lnTo>
                    <a:lnTo>
                      <a:pt x="1940" y="3860"/>
                    </a:lnTo>
                    <a:lnTo>
                      <a:pt x="2024" y="3855"/>
                    </a:lnTo>
                    <a:lnTo>
                      <a:pt x="2102" y="3842"/>
                    </a:lnTo>
                    <a:lnTo>
                      <a:pt x="2173" y="3822"/>
                    </a:lnTo>
                    <a:lnTo>
                      <a:pt x="2238" y="3797"/>
                    </a:lnTo>
                    <a:lnTo>
                      <a:pt x="2298" y="3766"/>
                    </a:lnTo>
                    <a:lnTo>
                      <a:pt x="2353" y="3731"/>
                    </a:lnTo>
                    <a:lnTo>
                      <a:pt x="2404" y="3691"/>
                    </a:lnTo>
                    <a:lnTo>
                      <a:pt x="2448" y="3646"/>
                    </a:lnTo>
                    <a:lnTo>
                      <a:pt x="2488" y="3598"/>
                    </a:lnTo>
                    <a:lnTo>
                      <a:pt x="2524" y="3548"/>
                    </a:lnTo>
                    <a:lnTo>
                      <a:pt x="2555" y="3493"/>
                    </a:lnTo>
                    <a:lnTo>
                      <a:pt x="2584" y="3437"/>
                    </a:lnTo>
                    <a:lnTo>
                      <a:pt x="2608" y="3378"/>
                    </a:lnTo>
                    <a:lnTo>
                      <a:pt x="2628" y="3320"/>
                    </a:lnTo>
                    <a:lnTo>
                      <a:pt x="2646" y="3260"/>
                    </a:lnTo>
                    <a:lnTo>
                      <a:pt x="2660" y="3198"/>
                    </a:lnTo>
                    <a:lnTo>
                      <a:pt x="2673" y="3138"/>
                    </a:lnTo>
                    <a:lnTo>
                      <a:pt x="2682" y="3078"/>
                    </a:lnTo>
                    <a:lnTo>
                      <a:pt x="2689" y="3020"/>
                    </a:lnTo>
                    <a:lnTo>
                      <a:pt x="2693" y="2962"/>
                    </a:lnTo>
                    <a:lnTo>
                      <a:pt x="2697" y="2908"/>
                    </a:lnTo>
                    <a:lnTo>
                      <a:pt x="2698" y="2853"/>
                    </a:lnTo>
                    <a:lnTo>
                      <a:pt x="2700" y="2804"/>
                    </a:lnTo>
                    <a:lnTo>
                      <a:pt x="2698" y="2757"/>
                    </a:lnTo>
                    <a:lnTo>
                      <a:pt x="2698" y="2713"/>
                    </a:lnTo>
                    <a:lnTo>
                      <a:pt x="2695" y="2675"/>
                    </a:lnTo>
                    <a:lnTo>
                      <a:pt x="2693" y="2640"/>
                    </a:lnTo>
                    <a:lnTo>
                      <a:pt x="2691" y="2611"/>
                    </a:lnTo>
                    <a:lnTo>
                      <a:pt x="2689" y="2588"/>
                    </a:lnTo>
                    <a:lnTo>
                      <a:pt x="2688" y="2571"/>
                    </a:lnTo>
                    <a:lnTo>
                      <a:pt x="2686" y="2560"/>
                    </a:lnTo>
                    <a:lnTo>
                      <a:pt x="2686" y="2557"/>
                    </a:lnTo>
                    <a:lnTo>
                      <a:pt x="2688" y="2460"/>
                    </a:lnTo>
                    <a:lnTo>
                      <a:pt x="2693" y="2371"/>
                    </a:lnTo>
                    <a:lnTo>
                      <a:pt x="2706" y="2291"/>
                    </a:lnTo>
                    <a:lnTo>
                      <a:pt x="2720" y="2218"/>
                    </a:lnTo>
                    <a:lnTo>
                      <a:pt x="2740" y="2151"/>
                    </a:lnTo>
                    <a:lnTo>
                      <a:pt x="2764" y="2089"/>
                    </a:lnTo>
                    <a:lnTo>
                      <a:pt x="2789" y="2037"/>
                    </a:lnTo>
                    <a:lnTo>
                      <a:pt x="2818" y="1988"/>
                    </a:lnTo>
                    <a:lnTo>
                      <a:pt x="2849" y="1944"/>
                    </a:lnTo>
                    <a:lnTo>
                      <a:pt x="2882" y="1906"/>
                    </a:lnTo>
                    <a:lnTo>
                      <a:pt x="2917" y="1873"/>
                    </a:lnTo>
                    <a:lnTo>
                      <a:pt x="2951" y="1844"/>
                    </a:lnTo>
                    <a:lnTo>
                      <a:pt x="2988" y="1820"/>
                    </a:lnTo>
                    <a:lnTo>
                      <a:pt x="3024" y="1800"/>
                    </a:lnTo>
                    <a:lnTo>
                      <a:pt x="3060" y="1782"/>
                    </a:lnTo>
                    <a:lnTo>
                      <a:pt x="3097" y="1769"/>
                    </a:lnTo>
                    <a:lnTo>
                      <a:pt x="3133" y="1758"/>
                    </a:lnTo>
                    <a:lnTo>
                      <a:pt x="3168" y="1749"/>
                    </a:lnTo>
                    <a:lnTo>
                      <a:pt x="3198" y="1744"/>
                    </a:lnTo>
                    <a:lnTo>
                      <a:pt x="3229" y="1740"/>
                    </a:lnTo>
                    <a:lnTo>
                      <a:pt x="3258" y="1738"/>
                    </a:lnTo>
                    <a:lnTo>
                      <a:pt x="3284" y="1737"/>
                    </a:lnTo>
                    <a:lnTo>
                      <a:pt x="3306" y="1737"/>
                    </a:lnTo>
                    <a:lnTo>
                      <a:pt x="3324" y="1737"/>
                    </a:lnTo>
                    <a:lnTo>
                      <a:pt x="3340" y="1675"/>
                    </a:lnTo>
                    <a:lnTo>
                      <a:pt x="3364" y="1617"/>
                    </a:lnTo>
                    <a:lnTo>
                      <a:pt x="3397" y="1564"/>
                    </a:lnTo>
                    <a:lnTo>
                      <a:pt x="3435" y="1515"/>
                    </a:lnTo>
                    <a:lnTo>
                      <a:pt x="3480" y="1471"/>
                    </a:lnTo>
                    <a:lnTo>
                      <a:pt x="3529" y="1435"/>
                    </a:lnTo>
                    <a:lnTo>
                      <a:pt x="3586" y="1404"/>
                    </a:lnTo>
                    <a:lnTo>
                      <a:pt x="3644" y="1382"/>
                    </a:lnTo>
                    <a:lnTo>
                      <a:pt x="3708" y="1369"/>
                    </a:lnTo>
                    <a:lnTo>
                      <a:pt x="3773" y="1364"/>
                    </a:lnTo>
                    <a:lnTo>
                      <a:pt x="3840" y="1369"/>
                    </a:lnTo>
                    <a:lnTo>
                      <a:pt x="3904" y="1384"/>
                    </a:lnTo>
                    <a:lnTo>
                      <a:pt x="3966" y="1406"/>
                    </a:lnTo>
                    <a:lnTo>
                      <a:pt x="4022" y="1438"/>
                    </a:lnTo>
                    <a:lnTo>
                      <a:pt x="4073" y="1477"/>
                    </a:lnTo>
                    <a:lnTo>
                      <a:pt x="4117" y="1520"/>
                    </a:lnTo>
                    <a:lnTo>
                      <a:pt x="4155" y="1571"/>
                    </a:lnTo>
                    <a:lnTo>
                      <a:pt x="4186" y="1628"/>
                    </a:lnTo>
                    <a:lnTo>
                      <a:pt x="4209" y="1688"/>
                    </a:lnTo>
                    <a:lnTo>
                      <a:pt x="4224" y="1753"/>
                    </a:lnTo>
                    <a:lnTo>
                      <a:pt x="4229" y="1820"/>
                    </a:lnTo>
                    <a:lnTo>
                      <a:pt x="4224" y="1888"/>
                    </a:lnTo>
                    <a:lnTo>
                      <a:pt x="4209" y="1951"/>
                    </a:lnTo>
                    <a:lnTo>
                      <a:pt x="4186" y="2013"/>
                    </a:lnTo>
                    <a:lnTo>
                      <a:pt x="4155" y="2068"/>
                    </a:lnTo>
                    <a:lnTo>
                      <a:pt x="4117" y="2118"/>
                    </a:lnTo>
                    <a:lnTo>
                      <a:pt x="4073" y="2164"/>
                    </a:lnTo>
                    <a:lnTo>
                      <a:pt x="4022" y="2202"/>
                    </a:lnTo>
                    <a:lnTo>
                      <a:pt x="3966" y="2233"/>
                    </a:lnTo>
                    <a:lnTo>
                      <a:pt x="3904" y="2257"/>
                    </a:lnTo>
                    <a:lnTo>
                      <a:pt x="3840" y="2271"/>
                    </a:lnTo>
                    <a:lnTo>
                      <a:pt x="3773" y="2277"/>
                    </a:lnTo>
                    <a:lnTo>
                      <a:pt x="3700" y="2271"/>
                    </a:lnTo>
                    <a:lnTo>
                      <a:pt x="3631" y="2253"/>
                    </a:lnTo>
                    <a:lnTo>
                      <a:pt x="3568" y="2228"/>
                    </a:lnTo>
                    <a:lnTo>
                      <a:pt x="3509" y="2191"/>
                    </a:lnTo>
                    <a:lnTo>
                      <a:pt x="3457" y="2148"/>
                    </a:lnTo>
                    <a:lnTo>
                      <a:pt x="3411" y="2097"/>
                    </a:lnTo>
                    <a:lnTo>
                      <a:pt x="3373" y="2038"/>
                    </a:lnTo>
                    <a:lnTo>
                      <a:pt x="3344" y="1977"/>
                    </a:lnTo>
                    <a:lnTo>
                      <a:pt x="3326" y="1908"/>
                    </a:lnTo>
                    <a:lnTo>
                      <a:pt x="3262" y="1913"/>
                    </a:lnTo>
                    <a:lnTo>
                      <a:pt x="3206" y="1924"/>
                    </a:lnTo>
                    <a:lnTo>
                      <a:pt x="3153" y="1942"/>
                    </a:lnTo>
                    <a:lnTo>
                      <a:pt x="3108" y="1966"/>
                    </a:lnTo>
                    <a:lnTo>
                      <a:pt x="3068" y="1993"/>
                    </a:lnTo>
                    <a:lnTo>
                      <a:pt x="3031" y="2024"/>
                    </a:lnTo>
                    <a:lnTo>
                      <a:pt x="3000" y="2058"/>
                    </a:lnTo>
                    <a:lnTo>
                      <a:pt x="2973" y="2097"/>
                    </a:lnTo>
                    <a:lnTo>
                      <a:pt x="2949" y="2137"/>
                    </a:lnTo>
                    <a:lnTo>
                      <a:pt x="2931" y="2177"/>
                    </a:lnTo>
                    <a:lnTo>
                      <a:pt x="2915" y="2218"/>
                    </a:lnTo>
                    <a:lnTo>
                      <a:pt x="2902" y="2262"/>
                    </a:lnTo>
                    <a:lnTo>
                      <a:pt x="2891" y="2304"/>
                    </a:lnTo>
                    <a:lnTo>
                      <a:pt x="2884" y="2344"/>
                    </a:lnTo>
                    <a:lnTo>
                      <a:pt x="2878" y="2384"/>
                    </a:lnTo>
                    <a:lnTo>
                      <a:pt x="2875" y="2420"/>
                    </a:lnTo>
                    <a:lnTo>
                      <a:pt x="2873" y="2455"/>
                    </a:lnTo>
                    <a:lnTo>
                      <a:pt x="2871" y="2486"/>
                    </a:lnTo>
                    <a:lnTo>
                      <a:pt x="2871" y="2513"/>
                    </a:lnTo>
                    <a:lnTo>
                      <a:pt x="2871" y="2535"/>
                    </a:lnTo>
                    <a:lnTo>
                      <a:pt x="2873" y="2551"/>
                    </a:lnTo>
                    <a:lnTo>
                      <a:pt x="2873" y="2560"/>
                    </a:lnTo>
                    <a:lnTo>
                      <a:pt x="2873" y="2564"/>
                    </a:lnTo>
                    <a:lnTo>
                      <a:pt x="2877" y="3011"/>
                    </a:lnTo>
                    <a:lnTo>
                      <a:pt x="2873" y="3117"/>
                    </a:lnTo>
                    <a:lnTo>
                      <a:pt x="2862" y="3213"/>
                    </a:lnTo>
                    <a:lnTo>
                      <a:pt x="2846" y="3302"/>
                    </a:lnTo>
                    <a:lnTo>
                      <a:pt x="2824" y="3386"/>
                    </a:lnTo>
                    <a:lnTo>
                      <a:pt x="2798" y="3462"/>
                    </a:lnTo>
                    <a:lnTo>
                      <a:pt x="2769" y="3533"/>
                    </a:lnTo>
                    <a:lnTo>
                      <a:pt x="2735" y="3597"/>
                    </a:lnTo>
                    <a:lnTo>
                      <a:pt x="2697" y="3655"/>
                    </a:lnTo>
                    <a:lnTo>
                      <a:pt x="2657" y="3709"/>
                    </a:lnTo>
                    <a:lnTo>
                      <a:pt x="2615" y="3757"/>
                    </a:lnTo>
                    <a:lnTo>
                      <a:pt x="2569" y="3800"/>
                    </a:lnTo>
                    <a:lnTo>
                      <a:pt x="2524" y="3840"/>
                    </a:lnTo>
                    <a:lnTo>
                      <a:pt x="2477" y="3875"/>
                    </a:lnTo>
                    <a:lnTo>
                      <a:pt x="2429" y="3904"/>
                    </a:lnTo>
                    <a:lnTo>
                      <a:pt x="2380" y="3931"/>
                    </a:lnTo>
                    <a:lnTo>
                      <a:pt x="2333" y="3953"/>
                    </a:lnTo>
                    <a:lnTo>
                      <a:pt x="2286" y="3973"/>
                    </a:lnTo>
                    <a:lnTo>
                      <a:pt x="2240" y="3989"/>
                    </a:lnTo>
                    <a:lnTo>
                      <a:pt x="2195" y="4004"/>
                    </a:lnTo>
                    <a:lnTo>
                      <a:pt x="2153" y="4015"/>
                    </a:lnTo>
                    <a:lnTo>
                      <a:pt x="2113" y="4024"/>
                    </a:lnTo>
                    <a:lnTo>
                      <a:pt x="2077" y="4031"/>
                    </a:lnTo>
                    <a:lnTo>
                      <a:pt x="2044" y="4037"/>
                    </a:lnTo>
                    <a:lnTo>
                      <a:pt x="2015" y="4040"/>
                    </a:lnTo>
                    <a:lnTo>
                      <a:pt x="1989" y="4042"/>
                    </a:lnTo>
                    <a:lnTo>
                      <a:pt x="1969" y="4044"/>
                    </a:lnTo>
                    <a:lnTo>
                      <a:pt x="1953" y="4044"/>
                    </a:lnTo>
                    <a:lnTo>
                      <a:pt x="1944" y="4044"/>
                    </a:lnTo>
                    <a:lnTo>
                      <a:pt x="1940" y="4044"/>
                    </a:lnTo>
                    <a:lnTo>
                      <a:pt x="1853" y="4037"/>
                    </a:lnTo>
                    <a:lnTo>
                      <a:pt x="1771" y="4024"/>
                    </a:lnTo>
                    <a:lnTo>
                      <a:pt x="1695" y="4004"/>
                    </a:lnTo>
                    <a:lnTo>
                      <a:pt x="1626" y="3978"/>
                    </a:lnTo>
                    <a:lnTo>
                      <a:pt x="1562" y="3949"/>
                    </a:lnTo>
                    <a:lnTo>
                      <a:pt x="1504" y="3917"/>
                    </a:lnTo>
                    <a:lnTo>
                      <a:pt x="1451" y="3878"/>
                    </a:lnTo>
                    <a:lnTo>
                      <a:pt x="1402" y="3838"/>
                    </a:lnTo>
                    <a:lnTo>
                      <a:pt x="1358" y="3795"/>
                    </a:lnTo>
                    <a:lnTo>
                      <a:pt x="1320" y="3749"/>
                    </a:lnTo>
                    <a:lnTo>
                      <a:pt x="1286" y="3702"/>
                    </a:lnTo>
                    <a:lnTo>
                      <a:pt x="1257" y="3655"/>
                    </a:lnTo>
                    <a:lnTo>
                      <a:pt x="1229" y="3606"/>
                    </a:lnTo>
                    <a:lnTo>
                      <a:pt x="1206" y="3557"/>
                    </a:lnTo>
                    <a:lnTo>
                      <a:pt x="1186" y="3508"/>
                    </a:lnTo>
                    <a:lnTo>
                      <a:pt x="1169" y="3460"/>
                    </a:lnTo>
                    <a:lnTo>
                      <a:pt x="1155" y="3413"/>
                    </a:lnTo>
                    <a:lnTo>
                      <a:pt x="1144" y="3369"/>
                    </a:lnTo>
                    <a:lnTo>
                      <a:pt x="1135" y="3328"/>
                    </a:lnTo>
                    <a:lnTo>
                      <a:pt x="1128" y="3289"/>
                    </a:lnTo>
                    <a:lnTo>
                      <a:pt x="1122" y="3253"/>
                    </a:lnTo>
                    <a:lnTo>
                      <a:pt x="1118" y="3222"/>
                    </a:lnTo>
                    <a:lnTo>
                      <a:pt x="1117" y="3195"/>
                    </a:lnTo>
                    <a:lnTo>
                      <a:pt x="1115" y="3173"/>
                    </a:lnTo>
                    <a:lnTo>
                      <a:pt x="1113" y="3158"/>
                    </a:lnTo>
                    <a:lnTo>
                      <a:pt x="1113" y="3148"/>
                    </a:lnTo>
                    <a:lnTo>
                      <a:pt x="1113" y="3144"/>
                    </a:lnTo>
                    <a:lnTo>
                      <a:pt x="1113" y="2380"/>
                    </a:lnTo>
                    <a:lnTo>
                      <a:pt x="1033" y="2364"/>
                    </a:lnTo>
                    <a:lnTo>
                      <a:pt x="958" y="2342"/>
                    </a:lnTo>
                    <a:lnTo>
                      <a:pt x="889" y="2317"/>
                    </a:lnTo>
                    <a:lnTo>
                      <a:pt x="826" y="2288"/>
                    </a:lnTo>
                    <a:lnTo>
                      <a:pt x="768" y="2258"/>
                    </a:lnTo>
                    <a:lnTo>
                      <a:pt x="717" y="2226"/>
                    </a:lnTo>
                    <a:lnTo>
                      <a:pt x="669" y="2195"/>
                    </a:lnTo>
                    <a:lnTo>
                      <a:pt x="629" y="2164"/>
                    </a:lnTo>
                    <a:lnTo>
                      <a:pt x="595" y="2133"/>
                    </a:lnTo>
                    <a:lnTo>
                      <a:pt x="564" y="2106"/>
                    </a:lnTo>
                    <a:lnTo>
                      <a:pt x="540" y="2082"/>
                    </a:lnTo>
                    <a:lnTo>
                      <a:pt x="520" y="2062"/>
                    </a:lnTo>
                    <a:lnTo>
                      <a:pt x="508" y="2046"/>
                    </a:lnTo>
                    <a:lnTo>
                      <a:pt x="500" y="2035"/>
                    </a:lnTo>
                    <a:lnTo>
                      <a:pt x="497" y="2031"/>
                    </a:lnTo>
                    <a:lnTo>
                      <a:pt x="475" y="2004"/>
                    </a:lnTo>
                    <a:lnTo>
                      <a:pt x="460" y="1978"/>
                    </a:lnTo>
                    <a:lnTo>
                      <a:pt x="455" y="1957"/>
                    </a:lnTo>
                    <a:lnTo>
                      <a:pt x="451" y="1940"/>
                    </a:lnTo>
                    <a:lnTo>
                      <a:pt x="453" y="1928"/>
                    </a:lnTo>
                    <a:lnTo>
                      <a:pt x="453" y="1924"/>
                    </a:lnTo>
                    <a:lnTo>
                      <a:pt x="371" y="1804"/>
                    </a:lnTo>
                    <a:lnTo>
                      <a:pt x="298" y="1688"/>
                    </a:lnTo>
                    <a:lnTo>
                      <a:pt x="237" y="1573"/>
                    </a:lnTo>
                    <a:lnTo>
                      <a:pt x="186" y="1464"/>
                    </a:lnTo>
                    <a:lnTo>
                      <a:pt x="140" y="1360"/>
                    </a:lnTo>
                    <a:lnTo>
                      <a:pt x="104" y="1262"/>
                    </a:lnTo>
                    <a:lnTo>
                      <a:pt x="75" y="1169"/>
                    </a:lnTo>
                    <a:lnTo>
                      <a:pt x="51" y="1086"/>
                    </a:lnTo>
                    <a:lnTo>
                      <a:pt x="33" y="1008"/>
                    </a:lnTo>
                    <a:lnTo>
                      <a:pt x="20" y="938"/>
                    </a:lnTo>
                    <a:lnTo>
                      <a:pt x="11" y="878"/>
                    </a:lnTo>
                    <a:lnTo>
                      <a:pt x="6" y="828"/>
                    </a:lnTo>
                    <a:lnTo>
                      <a:pt x="2" y="786"/>
                    </a:lnTo>
                    <a:lnTo>
                      <a:pt x="2" y="757"/>
                    </a:lnTo>
                    <a:lnTo>
                      <a:pt x="0" y="738"/>
                    </a:lnTo>
                    <a:lnTo>
                      <a:pt x="0" y="733"/>
                    </a:lnTo>
                    <a:lnTo>
                      <a:pt x="0" y="657"/>
                    </a:lnTo>
                    <a:lnTo>
                      <a:pt x="6" y="588"/>
                    </a:lnTo>
                    <a:lnTo>
                      <a:pt x="18" y="526"/>
                    </a:lnTo>
                    <a:lnTo>
                      <a:pt x="35" y="471"/>
                    </a:lnTo>
                    <a:lnTo>
                      <a:pt x="55" y="420"/>
                    </a:lnTo>
                    <a:lnTo>
                      <a:pt x="78" y="377"/>
                    </a:lnTo>
                    <a:lnTo>
                      <a:pt x="106" y="338"/>
                    </a:lnTo>
                    <a:lnTo>
                      <a:pt x="135" y="304"/>
                    </a:lnTo>
                    <a:lnTo>
                      <a:pt x="164" y="275"/>
                    </a:lnTo>
                    <a:lnTo>
                      <a:pt x="195" y="251"/>
                    </a:lnTo>
                    <a:lnTo>
                      <a:pt x="226" y="229"/>
                    </a:lnTo>
                    <a:lnTo>
                      <a:pt x="255" y="213"/>
                    </a:lnTo>
                    <a:lnTo>
                      <a:pt x="284" y="198"/>
                    </a:lnTo>
                    <a:lnTo>
                      <a:pt x="309" y="188"/>
                    </a:lnTo>
                    <a:lnTo>
                      <a:pt x="331" y="180"/>
                    </a:lnTo>
                    <a:lnTo>
                      <a:pt x="351" y="175"/>
                    </a:lnTo>
                    <a:lnTo>
                      <a:pt x="364" y="171"/>
                    </a:lnTo>
                    <a:lnTo>
                      <a:pt x="373" y="169"/>
                    </a:lnTo>
                    <a:lnTo>
                      <a:pt x="377" y="168"/>
                    </a:lnTo>
                    <a:lnTo>
                      <a:pt x="668" y="88"/>
                    </a:lnTo>
                    <a:lnTo>
                      <a:pt x="686" y="60"/>
                    </a:lnTo>
                    <a:lnTo>
                      <a:pt x="708" y="37"/>
                    </a:lnTo>
                    <a:lnTo>
                      <a:pt x="735" y="18"/>
                    </a:lnTo>
                    <a:lnTo>
                      <a:pt x="768" y="8"/>
                    </a:lnTo>
                    <a:lnTo>
                      <a:pt x="800" y="4"/>
                    </a:lnTo>
                    <a:lnTo>
                      <a:pt x="840" y="9"/>
                    </a:lnTo>
                    <a:lnTo>
                      <a:pt x="875" y="24"/>
                    </a:lnTo>
                    <a:lnTo>
                      <a:pt x="906" y="48"/>
                    </a:lnTo>
                    <a:lnTo>
                      <a:pt x="929" y="77"/>
                    </a:lnTo>
                    <a:lnTo>
                      <a:pt x="944" y="113"/>
                    </a:lnTo>
                    <a:lnTo>
                      <a:pt x="949" y="151"/>
                    </a:lnTo>
                    <a:lnTo>
                      <a:pt x="944" y="191"/>
                    </a:lnTo>
                    <a:lnTo>
                      <a:pt x="929" y="228"/>
                    </a:lnTo>
                    <a:lnTo>
                      <a:pt x="906" y="257"/>
                    </a:lnTo>
                    <a:lnTo>
                      <a:pt x="875" y="280"/>
                    </a:lnTo>
                    <a:lnTo>
                      <a:pt x="840" y="295"/>
                    </a:lnTo>
                    <a:lnTo>
                      <a:pt x="800" y="300"/>
                    </a:lnTo>
                    <a:lnTo>
                      <a:pt x="760" y="295"/>
                    </a:lnTo>
                    <a:lnTo>
                      <a:pt x="726" y="278"/>
                    </a:lnTo>
                    <a:lnTo>
                      <a:pt x="698" y="286"/>
                    </a:lnTo>
                    <a:lnTo>
                      <a:pt x="666" y="293"/>
                    </a:lnTo>
                    <a:lnTo>
                      <a:pt x="629" y="300"/>
                    </a:lnTo>
                    <a:lnTo>
                      <a:pt x="593" y="309"/>
                    </a:lnTo>
                    <a:lnTo>
                      <a:pt x="557" y="317"/>
                    </a:lnTo>
                    <a:lnTo>
                      <a:pt x="526" y="326"/>
                    </a:lnTo>
                    <a:lnTo>
                      <a:pt x="498" y="331"/>
                    </a:lnTo>
                    <a:lnTo>
                      <a:pt x="478" y="337"/>
                    </a:lnTo>
                    <a:lnTo>
                      <a:pt x="469" y="340"/>
                    </a:lnTo>
                    <a:lnTo>
                      <a:pt x="415" y="353"/>
                    </a:lnTo>
                    <a:lnTo>
                      <a:pt x="369" y="373"/>
                    </a:lnTo>
                    <a:lnTo>
                      <a:pt x="331" y="397"/>
                    </a:lnTo>
                    <a:lnTo>
                      <a:pt x="298" y="426"/>
                    </a:lnTo>
                    <a:lnTo>
                      <a:pt x="271" y="457"/>
                    </a:lnTo>
                    <a:lnTo>
                      <a:pt x="249" y="489"/>
                    </a:lnTo>
                    <a:lnTo>
                      <a:pt x="231" y="526"/>
                    </a:lnTo>
                    <a:lnTo>
                      <a:pt x="218" y="560"/>
                    </a:lnTo>
                    <a:lnTo>
                      <a:pt x="209" y="597"/>
                    </a:lnTo>
                    <a:lnTo>
                      <a:pt x="202" y="631"/>
                    </a:lnTo>
                    <a:lnTo>
                      <a:pt x="198" y="664"/>
                    </a:lnTo>
                    <a:lnTo>
                      <a:pt x="198" y="693"/>
                    </a:lnTo>
                    <a:lnTo>
                      <a:pt x="197" y="718"/>
                    </a:lnTo>
                    <a:lnTo>
                      <a:pt x="198" y="740"/>
                    </a:lnTo>
                    <a:lnTo>
                      <a:pt x="200" y="758"/>
                    </a:lnTo>
                    <a:lnTo>
                      <a:pt x="200" y="768"/>
                    </a:lnTo>
                    <a:lnTo>
                      <a:pt x="200" y="771"/>
                    </a:lnTo>
                    <a:lnTo>
                      <a:pt x="204" y="851"/>
                    </a:lnTo>
                    <a:lnTo>
                      <a:pt x="211" y="928"/>
                    </a:lnTo>
                    <a:lnTo>
                      <a:pt x="226" y="1006"/>
                    </a:lnTo>
                    <a:lnTo>
                      <a:pt x="242" y="1080"/>
                    </a:lnTo>
                    <a:lnTo>
                      <a:pt x="262" y="1153"/>
                    </a:lnTo>
                    <a:lnTo>
                      <a:pt x="286" y="1226"/>
                    </a:lnTo>
                    <a:lnTo>
                      <a:pt x="313" y="1295"/>
                    </a:lnTo>
                    <a:lnTo>
                      <a:pt x="340" y="1360"/>
                    </a:lnTo>
                    <a:lnTo>
                      <a:pt x="369" y="1424"/>
                    </a:lnTo>
                    <a:lnTo>
                      <a:pt x="398" y="1482"/>
                    </a:lnTo>
                    <a:lnTo>
                      <a:pt x="429" y="1538"/>
                    </a:lnTo>
                    <a:lnTo>
                      <a:pt x="458" y="1589"/>
                    </a:lnTo>
                    <a:lnTo>
                      <a:pt x="486" y="1635"/>
                    </a:lnTo>
                    <a:lnTo>
                      <a:pt x="511" y="1677"/>
                    </a:lnTo>
                    <a:lnTo>
                      <a:pt x="535" y="1713"/>
                    </a:lnTo>
                    <a:lnTo>
                      <a:pt x="557" y="1744"/>
                    </a:lnTo>
                    <a:lnTo>
                      <a:pt x="573" y="1768"/>
                    </a:lnTo>
                    <a:lnTo>
                      <a:pt x="586" y="1786"/>
                    </a:lnTo>
                    <a:lnTo>
                      <a:pt x="595" y="1797"/>
                    </a:lnTo>
                    <a:lnTo>
                      <a:pt x="597" y="1800"/>
                    </a:lnTo>
                    <a:lnTo>
                      <a:pt x="618" y="1798"/>
                    </a:lnTo>
                    <a:lnTo>
                      <a:pt x="638" y="1802"/>
                    </a:lnTo>
                    <a:lnTo>
                      <a:pt x="657" y="1813"/>
                    </a:lnTo>
                    <a:lnTo>
                      <a:pt x="671" y="1824"/>
                    </a:lnTo>
                    <a:lnTo>
                      <a:pt x="684" y="1837"/>
                    </a:lnTo>
                    <a:lnTo>
                      <a:pt x="691" y="1844"/>
                    </a:lnTo>
                    <a:lnTo>
                      <a:pt x="693" y="1848"/>
                    </a:lnTo>
                    <a:lnTo>
                      <a:pt x="764" y="1918"/>
                    </a:lnTo>
                    <a:lnTo>
                      <a:pt x="833" y="1977"/>
                    </a:lnTo>
                    <a:lnTo>
                      <a:pt x="902" y="2022"/>
                    </a:lnTo>
                    <a:lnTo>
                      <a:pt x="969" y="2057"/>
                    </a:lnTo>
                    <a:lnTo>
                      <a:pt x="1035" y="2082"/>
                    </a:lnTo>
                    <a:lnTo>
                      <a:pt x="1098" y="2098"/>
                    </a:lnTo>
                    <a:lnTo>
                      <a:pt x="1160" y="2108"/>
                    </a:lnTo>
                    <a:lnTo>
                      <a:pt x="1220" y="2108"/>
                    </a:lnTo>
                    <a:lnTo>
                      <a:pt x="1277" y="2102"/>
                    </a:lnTo>
                    <a:lnTo>
                      <a:pt x="1331" y="2091"/>
                    </a:lnTo>
                    <a:lnTo>
                      <a:pt x="1384" y="2077"/>
                    </a:lnTo>
                    <a:lnTo>
                      <a:pt x="1433" y="2057"/>
                    </a:lnTo>
                    <a:lnTo>
                      <a:pt x="1478" y="2035"/>
                    </a:lnTo>
                    <a:lnTo>
                      <a:pt x="1522" y="2009"/>
                    </a:lnTo>
                    <a:lnTo>
                      <a:pt x="1560" y="1984"/>
                    </a:lnTo>
                    <a:lnTo>
                      <a:pt x="1595" y="1958"/>
                    </a:lnTo>
                    <a:lnTo>
                      <a:pt x="1626" y="1933"/>
                    </a:lnTo>
                    <a:lnTo>
                      <a:pt x="1653" y="1909"/>
                    </a:lnTo>
                    <a:lnTo>
                      <a:pt x="1675" y="1889"/>
                    </a:lnTo>
                    <a:lnTo>
                      <a:pt x="1693" y="1871"/>
                    </a:lnTo>
                    <a:lnTo>
                      <a:pt x="1706" y="1857"/>
                    </a:lnTo>
                    <a:lnTo>
                      <a:pt x="1715" y="1848"/>
                    </a:lnTo>
                    <a:lnTo>
                      <a:pt x="1717" y="1844"/>
                    </a:lnTo>
                    <a:lnTo>
                      <a:pt x="1738" y="1822"/>
                    </a:lnTo>
                    <a:lnTo>
                      <a:pt x="1764" y="1808"/>
                    </a:lnTo>
                    <a:lnTo>
                      <a:pt x="1788" y="1798"/>
                    </a:lnTo>
                    <a:lnTo>
                      <a:pt x="1809" y="1795"/>
                    </a:lnTo>
                    <a:lnTo>
                      <a:pt x="1824" y="1793"/>
                    </a:lnTo>
                    <a:lnTo>
                      <a:pt x="1829" y="1793"/>
                    </a:lnTo>
                    <a:lnTo>
                      <a:pt x="1884" y="1726"/>
                    </a:lnTo>
                    <a:lnTo>
                      <a:pt x="1935" y="1657"/>
                    </a:lnTo>
                    <a:lnTo>
                      <a:pt x="1980" y="1582"/>
                    </a:lnTo>
                    <a:lnTo>
                      <a:pt x="2020" y="1508"/>
                    </a:lnTo>
                    <a:lnTo>
                      <a:pt x="2057" y="1429"/>
                    </a:lnTo>
                    <a:lnTo>
                      <a:pt x="2088" y="1353"/>
                    </a:lnTo>
                    <a:lnTo>
                      <a:pt x="2115" y="1278"/>
                    </a:lnTo>
                    <a:lnTo>
                      <a:pt x="2138" y="1204"/>
                    </a:lnTo>
                    <a:lnTo>
                      <a:pt x="2158" y="1135"/>
                    </a:lnTo>
                    <a:lnTo>
                      <a:pt x="2175" y="1069"/>
                    </a:lnTo>
                    <a:lnTo>
                      <a:pt x="2189" y="1008"/>
                    </a:lnTo>
                    <a:lnTo>
                      <a:pt x="2200" y="953"/>
                    </a:lnTo>
                    <a:lnTo>
                      <a:pt x="2208" y="908"/>
                    </a:lnTo>
                    <a:lnTo>
                      <a:pt x="2215" y="869"/>
                    </a:lnTo>
                    <a:lnTo>
                      <a:pt x="2218" y="840"/>
                    </a:lnTo>
                    <a:lnTo>
                      <a:pt x="2220" y="822"/>
                    </a:lnTo>
                    <a:lnTo>
                      <a:pt x="2220" y="817"/>
                    </a:lnTo>
                    <a:lnTo>
                      <a:pt x="2229" y="749"/>
                    </a:lnTo>
                    <a:lnTo>
                      <a:pt x="2229" y="689"/>
                    </a:lnTo>
                    <a:lnTo>
                      <a:pt x="2226" y="635"/>
                    </a:lnTo>
                    <a:lnTo>
                      <a:pt x="2215" y="586"/>
                    </a:lnTo>
                    <a:lnTo>
                      <a:pt x="2202" y="542"/>
                    </a:lnTo>
                    <a:lnTo>
                      <a:pt x="2182" y="504"/>
                    </a:lnTo>
                    <a:lnTo>
                      <a:pt x="2160" y="469"/>
                    </a:lnTo>
                    <a:lnTo>
                      <a:pt x="2137" y="440"/>
                    </a:lnTo>
                    <a:lnTo>
                      <a:pt x="2111" y="415"/>
                    </a:lnTo>
                    <a:lnTo>
                      <a:pt x="2084" y="393"/>
                    </a:lnTo>
                    <a:lnTo>
                      <a:pt x="2055" y="373"/>
                    </a:lnTo>
                    <a:lnTo>
                      <a:pt x="2028" y="358"/>
                    </a:lnTo>
                    <a:lnTo>
                      <a:pt x="2000" y="346"/>
                    </a:lnTo>
                    <a:lnTo>
                      <a:pt x="1975" y="337"/>
                    </a:lnTo>
                    <a:lnTo>
                      <a:pt x="1951" y="329"/>
                    </a:lnTo>
                    <a:lnTo>
                      <a:pt x="1931" y="324"/>
                    </a:lnTo>
                    <a:lnTo>
                      <a:pt x="1913" y="320"/>
                    </a:lnTo>
                    <a:lnTo>
                      <a:pt x="1900" y="318"/>
                    </a:lnTo>
                    <a:lnTo>
                      <a:pt x="1891" y="317"/>
                    </a:lnTo>
                    <a:lnTo>
                      <a:pt x="1889" y="317"/>
                    </a:lnTo>
                    <a:lnTo>
                      <a:pt x="1708" y="266"/>
                    </a:lnTo>
                    <a:lnTo>
                      <a:pt x="1680" y="282"/>
                    </a:lnTo>
                    <a:lnTo>
                      <a:pt x="1649" y="293"/>
                    </a:lnTo>
                    <a:lnTo>
                      <a:pt x="1617" y="297"/>
                    </a:lnTo>
                    <a:lnTo>
                      <a:pt x="1578" y="291"/>
                    </a:lnTo>
                    <a:lnTo>
                      <a:pt x="1542" y="277"/>
                    </a:lnTo>
                    <a:lnTo>
                      <a:pt x="1513" y="253"/>
                    </a:lnTo>
                    <a:lnTo>
                      <a:pt x="1489" y="222"/>
                    </a:lnTo>
                    <a:lnTo>
                      <a:pt x="1475" y="188"/>
                    </a:lnTo>
                    <a:lnTo>
                      <a:pt x="1469" y="148"/>
                    </a:lnTo>
                    <a:lnTo>
                      <a:pt x="1475" y="109"/>
                    </a:lnTo>
                    <a:lnTo>
                      <a:pt x="1489" y="73"/>
                    </a:lnTo>
                    <a:lnTo>
                      <a:pt x="1513" y="44"/>
                    </a:lnTo>
                    <a:lnTo>
                      <a:pt x="1542" y="20"/>
                    </a:lnTo>
                    <a:lnTo>
                      <a:pt x="1578" y="6"/>
                    </a:lnTo>
                    <a:lnTo>
                      <a:pt x="16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48" name="Oval 3">
                <a:extLst>
                  <a:ext uri="{FF2B5EF4-FFF2-40B4-BE49-F238E27FC236}">
                    <a16:creationId xmlns:a16="http://schemas.microsoft.com/office/drawing/2014/main" id="{E4C6B613-3926-46AD-B995-18937195A193}"/>
                  </a:ext>
                </a:extLst>
              </p:cNvPr>
              <p:cNvSpPr/>
              <p:nvPr/>
            </p:nvSpPr>
            <p:spPr>
              <a:xfrm>
                <a:off x="2883660" y="3024992"/>
                <a:ext cx="217084" cy="223991"/>
              </a:xfrm>
              <a:custGeom>
                <a:avLst/>
                <a:gdLst/>
                <a:ahLst/>
                <a:cxnLst/>
                <a:rect l="l" t="t" r="r" b="b"/>
                <a:pathLst>
                  <a:path w="3064723" h="3781836">
                    <a:moveTo>
                      <a:pt x="1518649" y="2892985"/>
                    </a:moveTo>
                    <a:cubicBezTo>
                      <a:pt x="1585036" y="2892985"/>
                      <a:pt x="1638854" y="2946803"/>
                      <a:pt x="1638854" y="3013190"/>
                    </a:cubicBezTo>
                    <a:cubicBezTo>
                      <a:pt x="1638854" y="3079577"/>
                      <a:pt x="1585036" y="3133395"/>
                      <a:pt x="1518649" y="3133395"/>
                    </a:cubicBezTo>
                    <a:cubicBezTo>
                      <a:pt x="1452262" y="3133395"/>
                      <a:pt x="1398444" y="3079577"/>
                      <a:pt x="1398444" y="3013190"/>
                    </a:cubicBezTo>
                    <a:cubicBezTo>
                      <a:pt x="1398444" y="2946803"/>
                      <a:pt x="1452262" y="2892985"/>
                      <a:pt x="1518649" y="2892985"/>
                    </a:cubicBezTo>
                    <a:close/>
                    <a:moveTo>
                      <a:pt x="1518649" y="2816785"/>
                    </a:moveTo>
                    <a:cubicBezTo>
                      <a:pt x="1410178" y="2816785"/>
                      <a:pt x="1322244" y="2904719"/>
                      <a:pt x="1322244" y="3013190"/>
                    </a:cubicBezTo>
                    <a:cubicBezTo>
                      <a:pt x="1322244" y="3121661"/>
                      <a:pt x="1410178" y="3209595"/>
                      <a:pt x="1518649" y="3209595"/>
                    </a:cubicBezTo>
                    <a:cubicBezTo>
                      <a:pt x="1627120" y="3209595"/>
                      <a:pt x="1715054" y="3121661"/>
                      <a:pt x="1715054" y="3013190"/>
                    </a:cubicBezTo>
                    <a:cubicBezTo>
                      <a:pt x="1715054" y="2904719"/>
                      <a:pt x="1627120" y="2816785"/>
                      <a:pt x="1518649" y="2816785"/>
                    </a:cubicBezTo>
                    <a:close/>
                    <a:moveTo>
                      <a:pt x="1567410" y="734674"/>
                    </a:moveTo>
                    <a:cubicBezTo>
                      <a:pt x="1633797" y="734674"/>
                      <a:pt x="1687615" y="788492"/>
                      <a:pt x="1687615" y="854879"/>
                    </a:cubicBezTo>
                    <a:cubicBezTo>
                      <a:pt x="1687615" y="921266"/>
                      <a:pt x="1633797" y="975084"/>
                      <a:pt x="1567410" y="975084"/>
                    </a:cubicBezTo>
                    <a:cubicBezTo>
                      <a:pt x="1501023" y="975084"/>
                      <a:pt x="1447205" y="921266"/>
                      <a:pt x="1447205" y="854879"/>
                    </a:cubicBezTo>
                    <a:cubicBezTo>
                      <a:pt x="1447205" y="788492"/>
                      <a:pt x="1501023" y="734674"/>
                      <a:pt x="1567410" y="734674"/>
                    </a:cubicBezTo>
                    <a:close/>
                    <a:moveTo>
                      <a:pt x="1567410" y="658474"/>
                    </a:moveTo>
                    <a:cubicBezTo>
                      <a:pt x="1458939" y="658474"/>
                      <a:pt x="1371005" y="746408"/>
                      <a:pt x="1371005" y="854879"/>
                    </a:cubicBezTo>
                    <a:cubicBezTo>
                      <a:pt x="1371005" y="963350"/>
                      <a:pt x="1458939" y="1051284"/>
                      <a:pt x="1567410" y="1051284"/>
                    </a:cubicBezTo>
                    <a:cubicBezTo>
                      <a:pt x="1675881" y="1051284"/>
                      <a:pt x="1763815" y="963350"/>
                      <a:pt x="1763815" y="854879"/>
                    </a:cubicBezTo>
                    <a:cubicBezTo>
                      <a:pt x="1763815" y="746408"/>
                      <a:pt x="1675881" y="658474"/>
                      <a:pt x="1567410" y="658474"/>
                    </a:cubicBezTo>
                    <a:close/>
                    <a:moveTo>
                      <a:pt x="1911981" y="10"/>
                    </a:moveTo>
                    <a:cubicBezTo>
                      <a:pt x="1925053" y="270"/>
                      <a:pt x="1938026" y="5518"/>
                      <a:pt x="1947801" y="15691"/>
                    </a:cubicBezTo>
                    <a:lnTo>
                      <a:pt x="2055957" y="128248"/>
                    </a:lnTo>
                    <a:cubicBezTo>
                      <a:pt x="2075507" y="148594"/>
                      <a:pt x="2074862" y="180936"/>
                      <a:pt x="2054517" y="200486"/>
                    </a:cubicBezTo>
                    <a:lnTo>
                      <a:pt x="1901724" y="347304"/>
                    </a:lnTo>
                    <a:lnTo>
                      <a:pt x="1902773" y="348396"/>
                    </a:lnTo>
                    <a:cubicBezTo>
                      <a:pt x="1935476" y="382430"/>
                      <a:pt x="1934397" y="436531"/>
                      <a:pt x="1900363" y="469235"/>
                    </a:cubicBezTo>
                    <a:lnTo>
                      <a:pt x="1687006" y="674249"/>
                    </a:lnTo>
                    <a:cubicBezTo>
                      <a:pt x="1719923" y="689111"/>
                      <a:pt x="1748093" y="711314"/>
                      <a:pt x="1769224" y="738445"/>
                    </a:cubicBezTo>
                    <a:cubicBezTo>
                      <a:pt x="2225756" y="865632"/>
                      <a:pt x="2563903" y="1337935"/>
                      <a:pt x="2563903" y="1900829"/>
                    </a:cubicBezTo>
                    <a:cubicBezTo>
                      <a:pt x="2563903" y="2461202"/>
                      <a:pt x="2228779" y="2931793"/>
                      <a:pt x="1775470" y="3061896"/>
                    </a:cubicBezTo>
                    <a:lnTo>
                      <a:pt x="1775470" y="3399112"/>
                    </a:lnTo>
                    <a:lnTo>
                      <a:pt x="2969042" y="3399112"/>
                    </a:lnTo>
                    <a:lnTo>
                      <a:pt x="3064723" y="3781836"/>
                    </a:lnTo>
                    <a:lnTo>
                      <a:pt x="1775470" y="3781836"/>
                    </a:lnTo>
                    <a:lnTo>
                      <a:pt x="1293138" y="3781836"/>
                    </a:lnTo>
                    <a:lnTo>
                      <a:pt x="0" y="3781836"/>
                    </a:lnTo>
                    <a:lnTo>
                      <a:pt x="95681" y="3399112"/>
                    </a:lnTo>
                    <a:lnTo>
                      <a:pt x="1293138" y="3399112"/>
                    </a:lnTo>
                    <a:lnTo>
                      <a:pt x="1293138" y="3070777"/>
                    </a:lnTo>
                    <a:cubicBezTo>
                      <a:pt x="877228" y="2966949"/>
                      <a:pt x="554551" y="2578252"/>
                      <a:pt x="488102" y="2091784"/>
                    </a:cubicBezTo>
                    <a:lnTo>
                      <a:pt x="36005" y="2091784"/>
                    </a:lnTo>
                    <a:cubicBezTo>
                      <a:pt x="16120" y="2091784"/>
                      <a:pt x="0" y="2075664"/>
                      <a:pt x="0" y="2055779"/>
                    </a:cubicBezTo>
                    <a:lnTo>
                      <a:pt x="0" y="1911765"/>
                    </a:lnTo>
                    <a:cubicBezTo>
                      <a:pt x="0" y="1891880"/>
                      <a:pt x="16120" y="1875760"/>
                      <a:pt x="36005" y="1875760"/>
                    </a:cubicBezTo>
                    <a:lnTo>
                      <a:pt x="1116123" y="1875760"/>
                    </a:lnTo>
                    <a:cubicBezTo>
                      <a:pt x="1136008" y="1875760"/>
                      <a:pt x="1152128" y="1891880"/>
                      <a:pt x="1152128" y="1911765"/>
                    </a:cubicBezTo>
                    <a:lnTo>
                      <a:pt x="1152128" y="2055779"/>
                    </a:lnTo>
                    <a:cubicBezTo>
                      <a:pt x="1152128" y="2075664"/>
                      <a:pt x="1136008" y="2091784"/>
                      <a:pt x="1116123" y="2091784"/>
                    </a:cubicBezTo>
                    <a:lnTo>
                      <a:pt x="821381" y="2091784"/>
                    </a:lnTo>
                    <a:cubicBezTo>
                      <a:pt x="888359" y="2496965"/>
                      <a:pt x="1175251" y="2800189"/>
                      <a:pt x="1518548" y="2800189"/>
                    </a:cubicBezTo>
                    <a:cubicBezTo>
                      <a:pt x="1914148" y="2800189"/>
                      <a:pt x="2234845" y="2397532"/>
                      <a:pt x="2234845" y="1900829"/>
                    </a:cubicBezTo>
                    <a:cubicBezTo>
                      <a:pt x="2234845" y="1486489"/>
                      <a:pt x="2011685" y="1137592"/>
                      <a:pt x="1707456" y="1034726"/>
                    </a:cubicBezTo>
                    <a:cubicBezTo>
                      <a:pt x="1672074" y="1055937"/>
                      <a:pt x="1629677" y="1068045"/>
                      <a:pt x="1584174" y="1068045"/>
                    </a:cubicBezTo>
                    <a:cubicBezTo>
                      <a:pt x="1499312" y="1068045"/>
                      <a:pt x="1425250" y="1025928"/>
                      <a:pt x="1386642" y="962867"/>
                    </a:cubicBezTo>
                    <a:lnTo>
                      <a:pt x="881318" y="1448430"/>
                    </a:lnTo>
                    <a:cubicBezTo>
                      <a:pt x="847284" y="1481134"/>
                      <a:pt x="793183" y="1480055"/>
                      <a:pt x="760479" y="1446020"/>
                    </a:cubicBezTo>
                    <a:lnTo>
                      <a:pt x="759430" y="1444929"/>
                    </a:lnTo>
                    <a:lnTo>
                      <a:pt x="652690" y="1547495"/>
                    </a:lnTo>
                    <a:cubicBezTo>
                      <a:pt x="632345" y="1567045"/>
                      <a:pt x="600003" y="1566400"/>
                      <a:pt x="580453" y="1546054"/>
                    </a:cubicBezTo>
                    <a:lnTo>
                      <a:pt x="472296" y="1433497"/>
                    </a:lnTo>
                    <a:cubicBezTo>
                      <a:pt x="452746" y="1413151"/>
                      <a:pt x="453391" y="1380809"/>
                      <a:pt x="473737" y="1361259"/>
                    </a:cubicBezTo>
                    <a:lnTo>
                      <a:pt x="580477" y="1258693"/>
                    </a:lnTo>
                    <a:lnTo>
                      <a:pt x="579556" y="1257735"/>
                    </a:lnTo>
                    <a:cubicBezTo>
                      <a:pt x="546853" y="1223700"/>
                      <a:pt x="547932" y="1169599"/>
                      <a:pt x="581966" y="1136896"/>
                    </a:cubicBezTo>
                    <a:lnTo>
                      <a:pt x="1601011" y="157700"/>
                    </a:lnTo>
                    <a:cubicBezTo>
                      <a:pt x="1635045" y="124997"/>
                      <a:pt x="1689146" y="126076"/>
                      <a:pt x="1721850" y="160110"/>
                    </a:cubicBezTo>
                    <a:lnTo>
                      <a:pt x="1722771" y="161068"/>
                    </a:lnTo>
                    <a:lnTo>
                      <a:pt x="1875563" y="14250"/>
                    </a:lnTo>
                    <a:cubicBezTo>
                      <a:pt x="1885736" y="4475"/>
                      <a:pt x="1898908" y="-250"/>
                      <a:pt x="1911981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ounded Rectangle 1">
                <a:extLst>
                  <a:ext uri="{FF2B5EF4-FFF2-40B4-BE49-F238E27FC236}">
                    <a16:creationId xmlns:a16="http://schemas.microsoft.com/office/drawing/2014/main" id="{25F37ADB-8462-4D20-BE11-C8F20FD6CD75}"/>
                  </a:ext>
                </a:extLst>
              </p:cNvPr>
              <p:cNvSpPr/>
              <p:nvPr/>
            </p:nvSpPr>
            <p:spPr>
              <a:xfrm flipH="1">
                <a:off x="3743043" y="5194997"/>
                <a:ext cx="86735" cy="246562"/>
              </a:xfrm>
              <a:custGeom>
                <a:avLst/>
                <a:gdLst/>
                <a:ahLst/>
                <a:cxnLst/>
                <a:rect l="l" t="t" r="r" b="b"/>
                <a:pathLst>
                  <a:path w="1386167" h="3940463">
                    <a:moveTo>
                      <a:pt x="158550" y="1341055"/>
                    </a:moveTo>
                    <a:cubicBezTo>
                      <a:pt x="145925" y="1341055"/>
                      <a:pt x="135690" y="1351290"/>
                      <a:pt x="135690" y="1363915"/>
                    </a:cubicBezTo>
                    <a:cubicBezTo>
                      <a:pt x="135690" y="1363914"/>
                      <a:pt x="135690" y="1363914"/>
                      <a:pt x="135690" y="1363914"/>
                    </a:cubicBezTo>
                    <a:lnTo>
                      <a:pt x="135690" y="1363915"/>
                    </a:lnTo>
                    <a:lnTo>
                      <a:pt x="135690" y="1363915"/>
                    </a:lnTo>
                    <a:cubicBezTo>
                      <a:pt x="135690" y="1376539"/>
                      <a:pt x="145925" y="1386774"/>
                      <a:pt x="158550" y="1386774"/>
                    </a:cubicBezTo>
                    <a:lnTo>
                      <a:pt x="472870" y="1386775"/>
                    </a:lnTo>
                    <a:cubicBezTo>
                      <a:pt x="485495" y="1386775"/>
                      <a:pt x="495730" y="1376540"/>
                      <a:pt x="495730" y="1363915"/>
                    </a:cubicBezTo>
                    <a:lnTo>
                      <a:pt x="495731" y="1363915"/>
                    </a:lnTo>
                    <a:cubicBezTo>
                      <a:pt x="495731" y="1351290"/>
                      <a:pt x="485496" y="1341055"/>
                      <a:pt x="472871" y="1341055"/>
                    </a:cubicBezTo>
                    <a:close/>
                    <a:moveTo>
                      <a:pt x="158550" y="1202614"/>
                    </a:moveTo>
                    <a:cubicBezTo>
                      <a:pt x="145925" y="1202614"/>
                      <a:pt x="135690" y="1212849"/>
                      <a:pt x="135690" y="1225474"/>
                    </a:cubicBezTo>
                    <a:lnTo>
                      <a:pt x="135690" y="1225474"/>
                    </a:lnTo>
                    <a:lnTo>
                      <a:pt x="135690" y="1225474"/>
                    </a:lnTo>
                    <a:cubicBezTo>
                      <a:pt x="135690" y="1238098"/>
                      <a:pt x="145925" y="1248333"/>
                      <a:pt x="158550" y="1248333"/>
                    </a:cubicBezTo>
                    <a:lnTo>
                      <a:pt x="472870" y="1248334"/>
                    </a:lnTo>
                    <a:cubicBezTo>
                      <a:pt x="485495" y="1248334"/>
                      <a:pt x="495730" y="1238099"/>
                      <a:pt x="495730" y="1225474"/>
                    </a:cubicBezTo>
                    <a:lnTo>
                      <a:pt x="495731" y="1225474"/>
                    </a:lnTo>
                    <a:cubicBezTo>
                      <a:pt x="495731" y="1212849"/>
                      <a:pt x="485496" y="1202614"/>
                      <a:pt x="472871" y="1202614"/>
                    </a:cubicBezTo>
                    <a:close/>
                    <a:moveTo>
                      <a:pt x="158550" y="1064173"/>
                    </a:moveTo>
                    <a:cubicBezTo>
                      <a:pt x="145925" y="1064173"/>
                      <a:pt x="135690" y="1074408"/>
                      <a:pt x="135690" y="1087033"/>
                    </a:cubicBezTo>
                    <a:cubicBezTo>
                      <a:pt x="135690" y="1099657"/>
                      <a:pt x="145925" y="1109892"/>
                      <a:pt x="158550" y="1109892"/>
                    </a:cubicBezTo>
                    <a:lnTo>
                      <a:pt x="472870" y="1109893"/>
                    </a:lnTo>
                    <a:cubicBezTo>
                      <a:pt x="485495" y="1109893"/>
                      <a:pt x="495730" y="1099658"/>
                      <a:pt x="495730" y="1087033"/>
                    </a:cubicBezTo>
                    <a:lnTo>
                      <a:pt x="495731" y="1087033"/>
                    </a:lnTo>
                    <a:cubicBezTo>
                      <a:pt x="495731" y="1074408"/>
                      <a:pt x="485496" y="1064173"/>
                      <a:pt x="472871" y="1064173"/>
                    </a:cubicBezTo>
                    <a:close/>
                    <a:moveTo>
                      <a:pt x="435877" y="102803"/>
                    </a:moveTo>
                    <a:cubicBezTo>
                      <a:pt x="270088" y="102803"/>
                      <a:pt x="135690" y="237201"/>
                      <a:pt x="135690" y="402990"/>
                    </a:cubicBezTo>
                    <a:lnTo>
                      <a:pt x="135690" y="964139"/>
                    </a:lnTo>
                    <a:lnTo>
                      <a:pt x="1282273" y="964139"/>
                    </a:lnTo>
                    <a:lnTo>
                      <a:pt x="1282273" y="402990"/>
                    </a:lnTo>
                    <a:cubicBezTo>
                      <a:pt x="1282273" y="237201"/>
                      <a:pt x="1147875" y="102803"/>
                      <a:pt x="982086" y="102803"/>
                    </a:cubicBezTo>
                    <a:close/>
                    <a:moveTo>
                      <a:pt x="376211" y="0"/>
                    </a:moveTo>
                    <a:lnTo>
                      <a:pt x="1027971" y="0"/>
                    </a:lnTo>
                    <a:cubicBezTo>
                      <a:pt x="1225797" y="0"/>
                      <a:pt x="1386167" y="160370"/>
                      <a:pt x="1386167" y="358196"/>
                    </a:cubicBezTo>
                    <a:lnTo>
                      <a:pt x="1386167" y="1173713"/>
                    </a:lnTo>
                    <a:cubicBezTo>
                      <a:pt x="1389764" y="1196661"/>
                      <a:pt x="1389764" y="1219779"/>
                      <a:pt x="1386167" y="1242728"/>
                    </a:cubicBezTo>
                    <a:lnTo>
                      <a:pt x="1386167" y="1297988"/>
                    </a:lnTo>
                    <a:cubicBezTo>
                      <a:pt x="1386167" y="1375839"/>
                      <a:pt x="1361331" y="1447889"/>
                      <a:pt x="1318473" y="1506162"/>
                    </a:cubicBezTo>
                    <a:cubicBezTo>
                      <a:pt x="1288496" y="1574967"/>
                      <a:pt x="1244166" y="1638252"/>
                      <a:pt x="1188144" y="1694274"/>
                    </a:cubicBezTo>
                    <a:lnTo>
                      <a:pt x="893774" y="1988644"/>
                    </a:lnTo>
                    <a:lnTo>
                      <a:pt x="893774" y="2180328"/>
                    </a:lnTo>
                    <a:lnTo>
                      <a:pt x="905693" y="2180328"/>
                    </a:lnTo>
                    <a:cubicBezTo>
                      <a:pt x="925577" y="2180328"/>
                      <a:pt x="941697" y="2196448"/>
                      <a:pt x="941697" y="2216332"/>
                    </a:cubicBezTo>
                    <a:cubicBezTo>
                      <a:pt x="941697" y="2236216"/>
                      <a:pt x="925577" y="2252336"/>
                      <a:pt x="905693" y="2252336"/>
                    </a:cubicBezTo>
                    <a:lnTo>
                      <a:pt x="893774" y="2252336"/>
                    </a:lnTo>
                    <a:lnTo>
                      <a:pt x="893774" y="2360286"/>
                    </a:lnTo>
                    <a:cubicBezTo>
                      <a:pt x="893774" y="2375420"/>
                      <a:pt x="881505" y="2387689"/>
                      <a:pt x="866371" y="2387689"/>
                    </a:cubicBezTo>
                    <a:lnTo>
                      <a:pt x="765701" y="2387689"/>
                    </a:lnTo>
                    <a:lnTo>
                      <a:pt x="765701" y="2823404"/>
                    </a:lnTo>
                    <a:cubicBezTo>
                      <a:pt x="812840" y="2834512"/>
                      <a:pt x="847053" y="2877274"/>
                      <a:pt x="847053" y="2928028"/>
                    </a:cubicBezTo>
                    <a:lnTo>
                      <a:pt x="847053" y="3405057"/>
                    </a:lnTo>
                    <a:cubicBezTo>
                      <a:pt x="847053" y="3458871"/>
                      <a:pt x="808590" y="3503700"/>
                      <a:pt x="757237" y="3511390"/>
                    </a:cubicBezTo>
                    <a:cubicBezTo>
                      <a:pt x="748054" y="3679801"/>
                      <a:pt x="645475" y="3829781"/>
                      <a:pt x="490392" y="3899876"/>
                    </a:cubicBezTo>
                    <a:cubicBezTo>
                      <a:pt x="326696" y="3973864"/>
                      <a:pt x="134842" y="3945134"/>
                      <a:pt x="0" y="3826441"/>
                    </a:cubicBezTo>
                    <a:lnTo>
                      <a:pt x="79400" y="3736237"/>
                    </a:lnTo>
                    <a:cubicBezTo>
                      <a:pt x="178800" y="3823733"/>
                      <a:pt x="320228" y="3844912"/>
                      <a:pt x="440898" y="3790371"/>
                    </a:cubicBezTo>
                    <a:cubicBezTo>
                      <a:pt x="553615" y="3739425"/>
                      <a:pt x="628706" y="3631232"/>
                      <a:pt x="635361" y="3509052"/>
                    </a:cubicBezTo>
                    <a:cubicBezTo>
                      <a:pt x="589836" y="3496668"/>
                      <a:pt x="557126" y="3454683"/>
                      <a:pt x="557126" y="3405057"/>
                    </a:cubicBezTo>
                    <a:lnTo>
                      <a:pt x="557126" y="2928028"/>
                    </a:lnTo>
                    <a:cubicBezTo>
                      <a:pt x="557126" y="2876964"/>
                      <a:pt x="591759" y="2833990"/>
                      <a:pt x="639334" y="2823231"/>
                    </a:cubicBezTo>
                    <a:lnTo>
                      <a:pt x="639334" y="2387689"/>
                    </a:lnTo>
                    <a:lnTo>
                      <a:pt x="537809" y="2387689"/>
                    </a:lnTo>
                    <a:cubicBezTo>
                      <a:pt x="522675" y="2387689"/>
                      <a:pt x="510406" y="2375420"/>
                      <a:pt x="510406" y="2360286"/>
                    </a:cubicBezTo>
                    <a:lnTo>
                      <a:pt x="510406" y="2252336"/>
                    </a:lnTo>
                    <a:lnTo>
                      <a:pt x="498488" y="2252336"/>
                    </a:lnTo>
                    <a:cubicBezTo>
                      <a:pt x="478604" y="2252336"/>
                      <a:pt x="462484" y="2236216"/>
                      <a:pt x="462484" y="2216332"/>
                    </a:cubicBezTo>
                    <a:cubicBezTo>
                      <a:pt x="462484" y="2196448"/>
                      <a:pt x="478604" y="2180328"/>
                      <a:pt x="498488" y="2180328"/>
                    </a:cubicBezTo>
                    <a:lnTo>
                      <a:pt x="510406" y="2180328"/>
                    </a:lnTo>
                    <a:lnTo>
                      <a:pt x="510406" y="1988644"/>
                    </a:lnTo>
                    <a:lnTo>
                      <a:pt x="216036" y="1694274"/>
                    </a:lnTo>
                    <a:cubicBezTo>
                      <a:pt x="160013" y="1638251"/>
                      <a:pt x="115682" y="1574963"/>
                      <a:pt x="85705" y="1506156"/>
                    </a:cubicBezTo>
                    <a:cubicBezTo>
                      <a:pt x="42850" y="1447885"/>
                      <a:pt x="18015" y="1375837"/>
                      <a:pt x="18015" y="1297988"/>
                    </a:cubicBezTo>
                    <a:lnTo>
                      <a:pt x="18015" y="1242744"/>
                    </a:lnTo>
                    <a:cubicBezTo>
                      <a:pt x="14417" y="1219785"/>
                      <a:pt x="14417" y="1196656"/>
                      <a:pt x="18015" y="1173697"/>
                    </a:cubicBezTo>
                    <a:lnTo>
                      <a:pt x="18015" y="358196"/>
                    </a:lnTo>
                    <a:cubicBezTo>
                      <a:pt x="18015" y="160370"/>
                      <a:pt x="178385" y="0"/>
                      <a:pt x="3762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Round Same Side Corner Rectangle 3">
                <a:extLst>
                  <a:ext uri="{FF2B5EF4-FFF2-40B4-BE49-F238E27FC236}">
                    <a16:creationId xmlns:a16="http://schemas.microsoft.com/office/drawing/2014/main" id="{C0DF5BA8-F291-4B15-B373-85C09A1C89DB}"/>
                  </a:ext>
                </a:extLst>
              </p:cNvPr>
              <p:cNvSpPr/>
              <p:nvPr/>
            </p:nvSpPr>
            <p:spPr>
              <a:xfrm rot="10800000">
                <a:off x="701949" y="3744197"/>
                <a:ext cx="192086" cy="191413"/>
              </a:xfrm>
              <a:custGeom>
                <a:avLst/>
                <a:gdLst/>
                <a:ahLst/>
                <a:cxnLst/>
                <a:rect l="l" t="t" r="r" b="b"/>
                <a:pathLst>
                  <a:path w="3974354" h="3960441">
                    <a:moveTo>
                      <a:pt x="2479094" y="2176758"/>
                    </a:moveTo>
                    <a:lnTo>
                      <a:pt x="1505494" y="2176758"/>
                    </a:lnTo>
                    <a:lnTo>
                      <a:pt x="452687" y="932202"/>
                    </a:lnTo>
                    <a:cubicBezTo>
                      <a:pt x="416690" y="904368"/>
                      <a:pt x="386967" y="869252"/>
                      <a:pt x="365331" y="828935"/>
                    </a:cubicBezTo>
                    <a:lnTo>
                      <a:pt x="351150" y="812172"/>
                    </a:lnTo>
                    <a:lnTo>
                      <a:pt x="356232" y="812172"/>
                    </a:lnTo>
                    <a:cubicBezTo>
                      <a:pt x="326255" y="758500"/>
                      <a:pt x="310210" y="696547"/>
                      <a:pt x="310210" y="630847"/>
                    </a:cubicBezTo>
                    <a:lnTo>
                      <a:pt x="310210" y="494902"/>
                    </a:lnTo>
                    <a:cubicBezTo>
                      <a:pt x="310210" y="351890"/>
                      <a:pt x="426144" y="235956"/>
                      <a:pt x="569156" y="235956"/>
                    </a:cubicBezTo>
                    <a:lnTo>
                      <a:pt x="3405201" y="235956"/>
                    </a:lnTo>
                    <a:cubicBezTo>
                      <a:pt x="3548213" y="235956"/>
                      <a:pt x="3664147" y="351890"/>
                      <a:pt x="3664147" y="494902"/>
                    </a:cubicBezTo>
                    <a:lnTo>
                      <a:pt x="3664147" y="630847"/>
                    </a:lnTo>
                    <a:cubicBezTo>
                      <a:pt x="3664147" y="696547"/>
                      <a:pt x="3648102" y="758500"/>
                      <a:pt x="3618125" y="812172"/>
                    </a:cubicBezTo>
                    <a:lnTo>
                      <a:pt x="3633438" y="812172"/>
                    </a:lnTo>
                    <a:close/>
                    <a:moveTo>
                      <a:pt x="2377107" y="3672408"/>
                    </a:moveTo>
                    <a:lnTo>
                      <a:pt x="2377107" y="2447804"/>
                    </a:lnTo>
                    <a:lnTo>
                      <a:pt x="3735479" y="805811"/>
                    </a:lnTo>
                    <a:lnTo>
                      <a:pt x="3722860" y="805811"/>
                    </a:lnTo>
                    <a:cubicBezTo>
                      <a:pt x="3765801" y="737693"/>
                      <a:pt x="3789650" y="656896"/>
                      <a:pt x="3789650" y="570528"/>
                    </a:cubicBezTo>
                    <a:lnTo>
                      <a:pt x="3789650" y="412481"/>
                    </a:lnTo>
                    <a:cubicBezTo>
                      <a:pt x="3789650" y="246218"/>
                      <a:pt x="3654868" y="111436"/>
                      <a:pt x="3488605" y="111436"/>
                    </a:cubicBezTo>
                    <a:lnTo>
                      <a:pt x="467214" y="111436"/>
                    </a:lnTo>
                    <a:cubicBezTo>
                      <a:pt x="300951" y="111436"/>
                      <a:pt x="166169" y="246218"/>
                      <a:pt x="166169" y="412481"/>
                    </a:cubicBezTo>
                    <a:lnTo>
                      <a:pt x="166169" y="570527"/>
                    </a:lnTo>
                    <a:cubicBezTo>
                      <a:pt x="166169" y="715183"/>
                      <a:pt x="233072" y="844212"/>
                      <a:pt x="338922" y="926745"/>
                    </a:cubicBezTo>
                    <a:lnTo>
                      <a:pt x="1585536" y="2433646"/>
                    </a:lnTo>
                    <a:lnTo>
                      <a:pt x="1585536" y="3672408"/>
                    </a:lnTo>
                    <a:close/>
                    <a:moveTo>
                      <a:pt x="2606109" y="3960441"/>
                    </a:moveTo>
                    <a:lnTo>
                      <a:pt x="1397478" y="3960441"/>
                    </a:lnTo>
                    <a:cubicBezTo>
                      <a:pt x="1333543" y="3960441"/>
                      <a:pt x="1281713" y="3900944"/>
                      <a:pt x="1281713" y="3827550"/>
                    </a:cubicBezTo>
                    <a:lnTo>
                      <a:pt x="1281714" y="3827550"/>
                    </a:lnTo>
                    <a:cubicBezTo>
                      <a:pt x="1281714" y="3754157"/>
                      <a:pt x="1333544" y="3694659"/>
                      <a:pt x="1397479" y="3694659"/>
                    </a:cubicBezTo>
                    <a:lnTo>
                      <a:pt x="1459569" y="3694659"/>
                    </a:lnTo>
                    <a:lnTo>
                      <a:pt x="1459569" y="2562641"/>
                    </a:lnTo>
                    <a:lnTo>
                      <a:pt x="1459264" y="2562641"/>
                    </a:lnTo>
                    <a:lnTo>
                      <a:pt x="181140" y="958944"/>
                    </a:lnTo>
                    <a:cubicBezTo>
                      <a:pt x="70395" y="862399"/>
                      <a:pt x="0" y="709284"/>
                      <a:pt x="0" y="537296"/>
                    </a:cubicBezTo>
                    <a:lnTo>
                      <a:pt x="0" y="352326"/>
                    </a:lnTo>
                    <a:cubicBezTo>
                      <a:pt x="0" y="157742"/>
                      <a:pt x="137413" y="0"/>
                      <a:pt x="306921" y="0"/>
                    </a:cubicBezTo>
                    <a:lnTo>
                      <a:pt x="3667433" y="0"/>
                    </a:lnTo>
                    <a:cubicBezTo>
                      <a:pt x="3836941" y="0"/>
                      <a:pt x="3974354" y="157742"/>
                      <a:pt x="3974354" y="352326"/>
                    </a:cubicBezTo>
                    <a:lnTo>
                      <a:pt x="3974354" y="537296"/>
                    </a:lnTo>
                    <a:cubicBezTo>
                      <a:pt x="3974354" y="707106"/>
                      <a:pt x="3905732" y="858516"/>
                      <a:pt x="3797273" y="955099"/>
                    </a:cubicBezTo>
                    <a:lnTo>
                      <a:pt x="2516085" y="2562641"/>
                    </a:lnTo>
                    <a:lnTo>
                      <a:pt x="2514788" y="2562641"/>
                    </a:lnTo>
                    <a:lnTo>
                      <a:pt x="2514788" y="3694660"/>
                    </a:lnTo>
                    <a:lnTo>
                      <a:pt x="2606109" y="3694660"/>
                    </a:lnTo>
                    <a:cubicBezTo>
                      <a:pt x="2670044" y="3694660"/>
                      <a:pt x="2721874" y="3754158"/>
                      <a:pt x="2721874" y="3827551"/>
                    </a:cubicBezTo>
                    <a:cubicBezTo>
                      <a:pt x="2721874" y="3900944"/>
                      <a:pt x="2670044" y="3960441"/>
                      <a:pt x="2606109" y="39604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ound Same Side Corner Rectangle 41">
                <a:extLst>
                  <a:ext uri="{FF2B5EF4-FFF2-40B4-BE49-F238E27FC236}">
                    <a16:creationId xmlns:a16="http://schemas.microsoft.com/office/drawing/2014/main" id="{9C1929A1-C8A0-4FB1-89E6-16E293CF2821}"/>
                  </a:ext>
                </a:extLst>
              </p:cNvPr>
              <p:cNvSpPr/>
              <p:nvPr/>
            </p:nvSpPr>
            <p:spPr>
              <a:xfrm rot="18900000">
                <a:off x="3911298" y="4286157"/>
                <a:ext cx="210128" cy="209373"/>
              </a:xfrm>
              <a:custGeom>
                <a:avLst/>
                <a:gdLst/>
                <a:ahLst/>
                <a:cxnLst/>
                <a:rect l="l" t="t" r="r" b="b"/>
                <a:pathLst>
                  <a:path w="5013893" h="4988198">
                    <a:moveTo>
                      <a:pt x="2478390" y="2611081"/>
                    </a:moveTo>
                    <a:cubicBezTo>
                      <a:pt x="2457771" y="2592409"/>
                      <a:pt x="2429286" y="2580859"/>
                      <a:pt x="2397823" y="2580860"/>
                    </a:cubicBezTo>
                    <a:cubicBezTo>
                      <a:pt x="2334895" y="2580860"/>
                      <a:pt x="2283883" y="2627055"/>
                      <a:pt x="2283883" y="2684041"/>
                    </a:cubicBezTo>
                    <a:cubicBezTo>
                      <a:pt x="2283883" y="2741026"/>
                      <a:pt x="2334895" y="2787222"/>
                      <a:pt x="2397823" y="2787222"/>
                    </a:cubicBezTo>
                    <a:cubicBezTo>
                      <a:pt x="2460750" y="2787222"/>
                      <a:pt x="2511762" y="2741027"/>
                      <a:pt x="2511762" y="2684041"/>
                    </a:cubicBezTo>
                    <a:cubicBezTo>
                      <a:pt x="2511762" y="2655548"/>
                      <a:pt x="2499009" y="2629752"/>
                      <a:pt x="2478390" y="2611081"/>
                    </a:cubicBezTo>
                    <a:close/>
                    <a:moveTo>
                      <a:pt x="3181089" y="3310648"/>
                    </a:moveTo>
                    <a:lnTo>
                      <a:pt x="3181089" y="4278147"/>
                    </a:lnTo>
                    <a:cubicBezTo>
                      <a:pt x="3181089" y="4670297"/>
                      <a:pt x="2863188" y="4988198"/>
                      <a:pt x="2471038" y="4988198"/>
                    </a:cubicBezTo>
                    <a:lnTo>
                      <a:pt x="2466851" y="4988198"/>
                    </a:lnTo>
                    <a:cubicBezTo>
                      <a:pt x="2074701" y="4988198"/>
                      <a:pt x="1756800" y="4670297"/>
                      <a:pt x="1756800" y="4278147"/>
                    </a:cubicBezTo>
                    <a:lnTo>
                      <a:pt x="1756800" y="3310649"/>
                    </a:lnTo>
                    <a:close/>
                    <a:moveTo>
                      <a:pt x="2478390" y="2244919"/>
                    </a:moveTo>
                    <a:cubicBezTo>
                      <a:pt x="2457771" y="2226247"/>
                      <a:pt x="2429286" y="2214698"/>
                      <a:pt x="2397822" y="2214698"/>
                    </a:cubicBezTo>
                    <a:cubicBezTo>
                      <a:pt x="2334895" y="2214698"/>
                      <a:pt x="2283883" y="2260894"/>
                      <a:pt x="2283883" y="2317879"/>
                    </a:cubicBezTo>
                    <a:cubicBezTo>
                      <a:pt x="2283883" y="2374865"/>
                      <a:pt x="2334895" y="2421060"/>
                      <a:pt x="2397823" y="2421060"/>
                    </a:cubicBezTo>
                    <a:cubicBezTo>
                      <a:pt x="2460750" y="2421060"/>
                      <a:pt x="2511762" y="2374865"/>
                      <a:pt x="2511762" y="2317879"/>
                    </a:cubicBezTo>
                    <a:cubicBezTo>
                      <a:pt x="2511762" y="2289386"/>
                      <a:pt x="2499009" y="2263591"/>
                      <a:pt x="2478390" y="2244919"/>
                    </a:cubicBezTo>
                    <a:close/>
                    <a:moveTo>
                      <a:pt x="2883802" y="2611081"/>
                    </a:moveTo>
                    <a:cubicBezTo>
                      <a:pt x="2863183" y="2592409"/>
                      <a:pt x="2834698" y="2580860"/>
                      <a:pt x="2803234" y="2580860"/>
                    </a:cubicBezTo>
                    <a:cubicBezTo>
                      <a:pt x="2740307" y="2580860"/>
                      <a:pt x="2689295" y="2627055"/>
                      <a:pt x="2689295" y="2684041"/>
                    </a:cubicBezTo>
                    <a:cubicBezTo>
                      <a:pt x="2689295" y="2741027"/>
                      <a:pt x="2740307" y="2787222"/>
                      <a:pt x="2803234" y="2787222"/>
                    </a:cubicBezTo>
                    <a:cubicBezTo>
                      <a:pt x="2866162" y="2787222"/>
                      <a:pt x="2917174" y="2741027"/>
                      <a:pt x="2917174" y="2684041"/>
                    </a:cubicBezTo>
                    <a:cubicBezTo>
                      <a:pt x="2917174" y="2655548"/>
                      <a:pt x="2904421" y="2629753"/>
                      <a:pt x="2883802" y="2611081"/>
                    </a:cubicBezTo>
                    <a:close/>
                    <a:moveTo>
                      <a:pt x="2883802" y="2244919"/>
                    </a:moveTo>
                    <a:cubicBezTo>
                      <a:pt x="2863183" y="2226247"/>
                      <a:pt x="2834698" y="2214698"/>
                      <a:pt x="2803234" y="2214698"/>
                    </a:cubicBezTo>
                    <a:cubicBezTo>
                      <a:pt x="2740307" y="2214698"/>
                      <a:pt x="2689295" y="2260893"/>
                      <a:pt x="2689295" y="2317879"/>
                    </a:cubicBezTo>
                    <a:cubicBezTo>
                      <a:pt x="2689295" y="2374865"/>
                      <a:pt x="2740307" y="2421060"/>
                      <a:pt x="2803234" y="2421060"/>
                    </a:cubicBezTo>
                    <a:cubicBezTo>
                      <a:pt x="2866162" y="2421060"/>
                      <a:pt x="2917174" y="2374865"/>
                      <a:pt x="2917174" y="2317879"/>
                    </a:cubicBezTo>
                    <a:cubicBezTo>
                      <a:pt x="2917174" y="2289386"/>
                      <a:pt x="2904421" y="2263591"/>
                      <a:pt x="2883802" y="2244919"/>
                    </a:cubicBezTo>
                    <a:close/>
                    <a:moveTo>
                      <a:pt x="3090277" y="2137135"/>
                    </a:moveTo>
                    <a:cubicBezTo>
                      <a:pt x="3115489" y="2159966"/>
                      <a:pt x="3131082" y="2191507"/>
                      <a:pt x="3131082" y="2226346"/>
                    </a:cubicBezTo>
                    <a:lnTo>
                      <a:pt x="3131083" y="2730981"/>
                    </a:lnTo>
                    <a:cubicBezTo>
                      <a:pt x="3131083" y="2800659"/>
                      <a:pt x="3068708" y="2857144"/>
                      <a:pt x="2991765" y="2857144"/>
                    </a:cubicBezTo>
                    <a:lnTo>
                      <a:pt x="2178629" y="2857144"/>
                    </a:lnTo>
                    <a:cubicBezTo>
                      <a:pt x="2101685" y="2857144"/>
                      <a:pt x="2039311" y="2800659"/>
                      <a:pt x="2039311" y="2730981"/>
                    </a:cubicBezTo>
                    <a:lnTo>
                      <a:pt x="2039311" y="2226346"/>
                    </a:lnTo>
                    <a:cubicBezTo>
                      <a:pt x="2039311" y="2156668"/>
                      <a:pt x="2101685" y="2100183"/>
                      <a:pt x="2178628" y="2100183"/>
                    </a:cubicBezTo>
                    <a:lnTo>
                      <a:pt x="2991765" y="2100183"/>
                    </a:lnTo>
                    <a:cubicBezTo>
                      <a:pt x="3030237" y="2100183"/>
                      <a:pt x="3065066" y="2114305"/>
                      <a:pt x="3090277" y="2137135"/>
                    </a:cubicBezTo>
                    <a:close/>
                    <a:moveTo>
                      <a:pt x="3259975" y="2022388"/>
                    </a:moveTo>
                    <a:cubicBezTo>
                      <a:pt x="3226293" y="1991887"/>
                      <a:pt x="3179761" y="1973021"/>
                      <a:pt x="3128364" y="1973021"/>
                    </a:cubicBezTo>
                    <a:lnTo>
                      <a:pt x="2042028" y="1973021"/>
                    </a:lnTo>
                    <a:cubicBezTo>
                      <a:pt x="1939234" y="1973021"/>
                      <a:pt x="1855902" y="2048484"/>
                      <a:pt x="1855903" y="2141571"/>
                    </a:cubicBezTo>
                    <a:lnTo>
                      <a:pt x="1855903" y="2815756"/>
                    </a:lnTo>
                    <a:cubicBezTo>
                      <a:pt x="1855902" y="2908843"/>
                      <a:pt x="1939234" y="2984307"/>
                      <a:pt x="2042028" y="2984307"/>
                    </a:cubicBezTo>
                    <a:lnTo>
                      <a:pt x="3128364" y="2984307"/>
                    </a:lnTo>
                    <a:cubicBezTo>
                      <a:pt x="3231158" y="2984307"/>
                      <a:pt x="3314490" y="2908843"/>
                      <a:pt x="3314489" y="2815756"/>
                    </a:cubicBezTo>
                    <a:lnTo>
                      <a:pt x="3314490" y="2141572"/>
                    </a:lnTo>
                    <a:cubicBezTo>
                      <a:pt x="3314490" y="2095028"/>
                      <a:pt x="3293657" y="2052890"/>
                      <a:pt x="3259975" y="2022388"/>
                    </a:cubicBezTo>
                    <a:close/>
                    <a:moveTo>
                      <a:pt x="2951580" y="207969"/>
                    </a:moveTo>
                    <a:cubicBezTo>
                      <a:pt x="3080074" y="336463"/>
                      <a:pt x="3159549" y="513976"/>
                      <a:pt x="3159549" y="710051"/>
                    </a:cubicBezTo>
                    <a:lnTo>
                      <a:pt x="3159549" y="1677549"/>
                    </a:lnTo>
                    <a:lnTo>
                      <a:pt x="1735260" y="1677549"/>
                    </a:lnTo>
                    <a:lnTo>
                      <a:pt x="1735260" y="710051"/>
                    </a:lnTo>
                    <a:cubicBezTo>
                      <a:pt x="1735260" y="317901"/>
                      <a:pt x="2053161" y="0"/>
                      <a:pt x="2445311" y="0"/>
                    </a:cubicBezTo>
                    <a:lnTo>
                      <a:pt x="2449498" y="0"/>
                    </a:lnTo>
                    <a:cubicBezTo>
                      <a:pt x="2645573" y="0"/>
                      <a:pt x="2823086" y="79475"/>
                      <a:pt x="2951580" y="207969"/>
                    </a:cubicBezTo>
                    <a:close/>
                    <a:moveTo>
                      <a:pt x="4788706" y="1962817"/>
                    </a:moveTo>
                    <a:cubicBezTo>
                      <a:pt x="4927838" y="2088812"/>
                      <a:pt x="5013893" y="2262872"/>
                      <a:pt x="5013893" y="2455134"/>
                    </a:cubicBezTo>
                    <a:lnTo>
                      <a:pt x="5013893" y="2507346"/>
                    </a:lnTo>
                    <a:cubicBezTo>
                      <a:pt x="5013893" y="2891869"/>
                      <a:pt x="4669673" y="3203587"/>
                      <a:pt x="4245056" y="3203587"/>
                    </a:cubicBezTo>
                    <a:lnTo>
                      <a:pt x="768837" y="3203587"/>
                    </a:lnTo>
                    <a:cubicBezTo>
                      <a:pt x="344220" y="3203587"/>
                      <a:pt x="0" y="2891869"/>
                      <a:pt x="0" y="2507346"/>
                    </a:cubicBezTo>
                    <a:lnTo>
                      <a:pt x="0" y="2455134"/>
                    </a:lnTo>
                    <a:cubicBezTo>
                      <a:pt x="0" y="2070610"/>
                      <a:pt x="344220" y="1758893"/>
                      <a:pt x="768837" y="1758893"/>
                    </a:cubicBezTo>
                    <a:lnTo>
                      <a:pt x="4245056" y="1758893"/>
                    </a:lnTo>
                    <a:cubicBezTo>
                      <a:pt x="4457364" y="1758892"/>
                      <a:pt x="4649573" y="1836822"/>
                      <a:pt x="4788706" y="19628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Donut 1">
                <a:extLst>
                  <a:ext uri="{FF2B5EF4-FFF2-40B4-BE49-F238E27FC236}">
                    <a16:creationId xmlns:a16="http://schemas.microsoft.com/office/drawing/2014/main" id="{1E51DF48-8661-44F4-8029-A9A7F68664C8}"/>
                  </a:ext>
                </a:extLst>
              </p:cNvPr>
              <p:cNvSpPr/>
              <p:nvPr/>
            </p:nvSpPr>
            <p:spPr>
              <a:xfrm>
                <a:off x="1488135" y="3108505"/>
                <a:ext cx="251958" cy="279212"/>
              </a:xfrm>
              <a:custGeom>
                <a:avLst/>
                <a:gdLst/>
                <a:ahLst/>
                <a:cxnLst/>
                <a:rect l="l" t="t" r="r" b="b"/>
                <a:pathLst>
                  <a:path w="3573863" h="3960440">
                    <a:moveTo>
                      <a:pt x="1778235" y="2854144"/>
                    </a:moveTo>
                    <a:cubicBezTo>
                      <a:pt x="1630806" y="2921039"/>
                      <a:pt x="1485756" y="2976063"/>
                      <a:pt x="1346395" y="3019665"/>
                    </a:cubicBezTo>
                    <a:cubicBezTo>
                      <a:pt x="1449229" y="3443341"/>
                      <a:pt x="1614264" y="3717505"/>
                      <a:pt x="1800200" y="3717505"/>
                    </a:cubicBezTo>
                    <a:cubicBezTo>
                      <a:pt x="1981797" y="3717505"/>
                      <a:pt x="2143458" y="3455988"/>
                      <a:pt x="2246629" y="3049019"/>
                    </a:cubicBezTo>
                    <a:cubicBezTo>
                      <a:pt x="2095629" y="2998005"/>
                      <a:pt x="1938082" y="2933129"/>
                      <a:pt x="1778235" y="2854144"/>
                    </a:cubicBezTo>
                    <a:close/>
                    <a:moveTo>
                      <a:pt x="1266675" y="2564179"/>
                    </a:moveTo>
                    <a:lnTo>
                      <a:pt x="1299457" y="2790710"/>
                    </a:lnTo>
                    <a:cubicBezTo>
                      <a:pt x="1367662" y="2767618"/>
                      <a:pt x="1437614" y="2740949"/>
                      <a:pt x="1508914" y="2711076"/>
                    </a:cubicBezTo>
                    <a:cubicBezTo>
                      <a:pt x="1464441" y="2687582"/>
                      <a:pt x="1420733" y="2661738"/>
                      <a:pt x="1377054" y="2634978"/>
                    </a:cubicBezTo>
                    <a:close/>
                    <a:moveTo>
                      <a:pt x="2333774" y="2560277"/>
                    </a:moveTo>
                    <a:cubicBezTo>
                      <a:pt x="2295625" y="2584830"/>
                      <a:pt x="2256319" y="2608268"/>
                      <a:pt x="2216371" y="2631332"/>
                    </a:cubicBezTo>
                    <a:lnTo>
                      <a:pt x="2055143" y="2720029"/>
                    </a:lnTo>
                    <a:cubicBezTo>
                      <a:pt x="2137322" y="2758240"/>
                      <a:pt x="2218112" y="2791558"/>
                      <a:pt x="2296361" y="2820732"/>
                    </a:cubicBezTo>
                    <a:cubicBezTo>
                      <a:pt x="2311421" y="2737872"/>
                      <a:pt x="2324309" y="2650858"/>
                      <a:pt x="2333774" y="2560277"/>
                    </a:cubicBezTo>
                    <a:close/>
                    <a:moveTo>
                      <a:pt x="2938347" y="2115420"/>
                    </a:moveTo>
                    <a:cubicBezTo>
                      <a:pt x="2833874" y="2209266"/>
                      <a:pt x="2717689" y="2301450"/>
                      <a:pt x="2591514" y="2390104"/>
                    </a:cubicBezTo>
                    <a:cubicBezTo>
                      <a:pt x="2577332" y="2568819"/>
                      <a:pt x="2551964" y="2738541"/>
                      <a:pt x="2518016" y="2895802"/>
                    </a:cubicBezTo>
                    <a:cubicBezTo>
                      <a:pt x="2567345" y="2910267"/>
                      <a:pt x="2615150" y="2922759"/>
                      <a:pt x="2661232" y="2933072"/>
                    </a:cubicBezTo>
                    <a:cubicBezTo>
                      <a:pt x="2712976" y="2857644"/>
                      <a:pt x="2799843" y="2808312"/>
                      <a:pt x="2898232" y="2808312"/>
                    </a:cubicBezTo>
                    <a:cubicBezTo>
                      <a:pt x="3002730" y="2808312"/>
                      <a:pt x="3094231" y="2863960"/>
                      <a:pt x="3143840" y="2947770"/>
                    </a:cubicBezTo>
                    <a:cubicBezTo>
                      <a:pt x="3206751" y="2930092"/>
                      <a:pt x="3253488" y="2897708"/>
                      <a:pt x="3281582" y="2851851"/>
                    </a:cubicBezTo>
                    <a:cubicBezTo>
                      <a:pt x="3377140" y="2695873"/>
                      <a:pt x="3235870" y="2418527"/>
                      <a:pt x="2938347" y="2115420"/>
                    </a:cubicBezTo>
                    <a:close/>
                    <a:moveTo>
                      <a:pt x="653371" y="2086408"/>
                    </a:moveTo>
                    <a:cubicBezTo>
                      <a:pt x="358768" y="2375931"/>
                      <a:pt x="216958" y="2642817"/>
                      <a:pt x="306838" y="2798494"/>
                    </a:cubicBezTo>
                    <a:cubicBezTo>
                      <a:pt x="395033" y="2951251"/>
                      <a:pt x="687498" y="2964353"/>
                      <a:pt x="1074605" y="2860911"/>
                    </a:cubicBezTo>
                    <a:cubicBezTo>
                      <a:pt x="1044150" y="2711390"/>
                      <a:pt x="1021245" y="2551128"/>
                      <a:pt x="1007054" y="2383079"/>
                    </a:cubicBezTo>
                    <a:cubicBezTo>
                      <a:pt x="877997" y="2286402"/>
                      <a:pt x="759493" y="2186798"/>
                      <a:pt x="653371" y="2086408"/>
                    </a:cubicBezTo>
                    <a:close/>
                    <a:moveTo>
                      <a:pt x="2606852" y="1818110"/>
                    </a:moveTo>
                    <a:cubicBezTo>
                      <a:pt x="2609297" y="1871560"/>
                      <a:pt x="2610200" y="1925632"/>
                      <a:pt x="2610200" y="1980220"/>
                    </a:cubicBezTo>
                    <a:lnTo>
                      <a:pt x="2607655" y="2082108"/>
                    </a:lnTo>
                    <a:cubicBezTo>
                      <a:pt x="2664327" y="2040229"/>
                      <a:pt x="2718004" y="1997635"/>
                      <a:pt x="2768733" y="1954977"/>
                    </a:cubicBezTo>
                    <a:cubicBezTo>
                      <a:pt x="2718041" y="1909108"/>
                      <a:pt x="2663841" y="1863560"/>
                      <a:pt x="2606852" y="1818110"/>
                    </a:cubicBezTo>
                    <a:close/>
                    <a:moveTo>
                      <a:pt x="995280" y="1792420"/>
                    </a:moveTo>
                    <a:cubicBezTo>
                      <a:pt x="935444" y="1837415"/>
                      <a:pt x="878912" y="1882984"/>
                      <a:pt x="825924" y="1928708"/>
                    </a:cubicBezTo>
                    <a:cubicBezTo>
                      <a:pt x="877915" y="1975725"/>
                      <a:pt x="933502" y="2022554"/>
                      <a:pt x="992040" y="2069282"/>
                    </a:cubicBezTo>
                    <a:cubicBezTo>
                      <a:pt x="990470" y="2039771"/>
                      <a:pt x="990200" y="2010073"/>
                      <a:pt x="990200" y="1980220"/>
                    </a:cubicBezTo>
                    <a:close/>
                    <a:moveTo>
                      <a:pt x="1800199" y="1584251"/>
                    </a:moveTo>
                    <a:cubicBezTo>
                      <a:pt x="1999044" y="1584251"/>
                      <a:pt x="2160239" y="1745446"/>
                      <a:pt x="2160239" y="1944291"/>
                    </a:cubicBezTo>
                    <a:cubicBezTo>
                      <a:pt x="2160239" y="2143136"/>
                      <a:pt x="1999044" y="2304331"/>
                      <a:pt x="1800199" y="2304331"/>
                    </a:cubicBezTo>
                    <a:cubicBezTo>
                      <a:pt x="1601354" y="2304331"/>
                      <a:pt x="1440159" y="2143136"/>
                      <a:pt x="1440159" y="1944291"/>
                    </a:cubicBezTo>
                    <a:cubicBezTo>
                      <a:pt x="1440159" y="1745446"/>
                      <a:pt x="1601354" y="1584251"/>
                      <a:pt x="1800199" y="1584251"/>
                    </a:cubicBezTo>
                    <a:close/>
                    <a:moveTo>
                      <a:pt x="1799180" y="1292973"/>
                    </a:moveTo>
                    <a:cubicBezTo>
                      <a:pt x="1709473" y="1337408"/>
                      <a:pt x="1618838" y="1386220"/>
                      <a:pt x="1527839" y="1438759"/>
                    </a:cubicBezTo>
                    <a:cubicBezTo>
                      <a:pt x="1430103" y="1495187"/>
                      <a:pt x="1336299" y="1553400"/>
                      <a:pt x="1247277" y="1612889"/>
                    </a:cubicBezTo>
                    <a:cubicBezTo>
                      <a:pt x="1237518" y="1731224"/>
                      <a:pt x="1233135" y="1854154"/>
                      <a:pt x="1233135" y="1980220"/>
                    </a:cubicBezTo>
                    <a:lnTo>
                      <a:pt x="1242214" y="2256132"/>
                    </a:lnTo>
                    <a:cubicBezTo>
                      <a:pt x="1325337" y="2314701"/>
                      <a:pt x="1412868" y="2372018"/>
                      <a:pt x="1503964" y="2427827"/>
                    </a:cubicBezTo>
                    <a:cubicBezTo>
                      <a:pt x="1597846" y="2485344"/>
                      <a:pt x="1691436" y="2538760"/>
                      <a:pt x="1784393" y="2586751"/>
                    </a:cubicBezTo>
                    <a:cubicBezTo>
                      <a:pt x="1886614" y="2536574"/>
                      <a:pt x="1990519" y="2481211"/>
                      <a:pt x="2094904" y="2420944"/>
                    </a:cubicBezTo>
                    <a:cubicBezTo>
                      <a:pt x="2186771" y="2367905"/>
                      <a:pt x="2275164" y="2313288"/>
                      <a:pt x="2359234" y="2257296"/>
                    </a:cubicBezTo>
                    <a:cubicBezTo>
                      <a:pt x="2364812" y="2167101"/>
                      <a:pt x="2367265" y="2074538"/>
                      <a:pt x="2367265" y="1980220"/>
                    </a:cubicBezTo>
                    <a:lnTo>
                      <a:pt x="2355768" y="1630798"/>
                    </a:lnTo>
                    <a:cubicBezTo>
                      <a:pt x="2273382" y="1572781"/>
                      <a:pt x="2186657" y="1516029"/>
                      <a:pt x="2096435" y="1460755"/>
                    </a:cubicBezTo>
                    <a:cubicBezTo>
                      <a:pt x="1996852" y="1399746"/>
                      <a:pt x="1897599" y="1343351"/>
                      <a:pt x="1799180" y="1292973"/>
                    </a:cubicBezTo>
                    <a:close/>
                    <a:moveTo>
                      <a:pt x="2285222" y="1081939"/>
                    </a:moveTo>
                    <a:cubicBezTo>
                      <a:pt x="2215903" y="1106831"/>
                      <a:pt x="2144721" y="1134831"/>
                      <a:pt x="2072395" y="1166375"/>
                    </a:cubicBezTo>
                    <a:cubicBezTo>
                      <a:pt x="2123126" y="1193433"/>
                      <a:pt x="2173254" y="1222917"/>
                      <a:pt x="2223344" y="1253604"/>
                    </a:cubicBezTo>
                    <a:lnTo>
                      <a:pt x="2324429" y="1318442"/>
                    </a:lnTo>
                    <a:cubicBezTo>
                      <a:pt x="2313395" y="1236228"/>
                      <a:pt x="2300359" y="1157186"/>
                      <a:pt x="2285222" y="1081939"/>
                    </a:cubicBezTo>
                    <a:close/>
                    <a:moveTo>
                      <a:pt x="1317316" y="1072756"/>
                    </a:moveTo>
                    <a:cubicBezTo>
                      <a:pt x="1302241" y="1146918"/>
                      <a:pt x="1288992" y="1224776"/>
                      <a:pt x="1278338" y="1305859"/>
                    </a:cubicBezTo>
                    <a:cubicBezTo>
                      <a:pt x="1319937" y="1279161"/>
                      <a:pt x="1362772" y="1253543"/>
                      <a:pt x="1406371" y="1228371"/>
                    </a:cubicBezTo>
                    <a:lnTo>
                      <a:pt x="1529166" y="1160817"/>
                    </a:lnTo>
                    <a:cubicBezTo>
                      <a:pt x="1457109" y="1128012"/>
                      <a:pt x="1386248" y="1098795"/>
                      <a:pt x="1317316" y="1072756"/>
                    </a:cubicBezTo>
                    <a:close/>
                    <a:moveTo>
                      <a:pt x="2999167" y="931965"/>
                    </a:moveTo>
                    <a:cubicBezTo>
                      <a:pt x="2863797" y="929602"/>
                      <a:pt x="2695165" y="956643"/>
                      <a:pt x="2505705" y="1011187"/>
                    </a:cubicBezTo>
                    <a:cubicBezTo>
                      <a:pt x="2540918" y="1162557"/>
                      <a:pt x="2567684" y="1326382"/>
                      <a:pt x="2585126" y="1499198"/>
                    </a:cubicBezTo>
                    <a:cubicBezTo>
                      <a:pt x="2715788" y="1596638"/>
                      <a:pt x="2835744" y="1697107"/>
                      <a:pt x="2943147" y="1798370"/>
                    </a:cubicBezTo>
                    <a:cubicBezTo>
                      <a:pt x="3255545" y="1499362"/>
                      <a:pt x="3408394" y="1221406"/>
                      <a:pt x="3315904" y="1061209"/>
                    </a:cubicBezTo>
                    <a:cubicBezTo>
                      <a:pt x="3266970" y="976452"/>
                      <a:pt x="3155149" y="934688"/>
                      <a:pt x="2999167" y="931965"/>
                    </a:cubicBezTo>
                    <a:close/>
                    <a:moveTo>
                      <a:pt x="638815" y="915787"/>
                    </a:moveTo>
                    <a:cubicBezTo>
                      <a:pt x="482814" y="914444"/>
                      <a:pt x="369943" y="953278"/>
                      <a:pt x="318816" y="1036731"/>
                    </a:cubicBezTo>
                    <a:cubicBezTo>
                      <a:pt x="287500" y="1087848"/>
                      <a:pt x="281619" y="1151999"/>
                      <a:pt x="300317" y="1225375"/>
                    </a:cubicBezTo>
                    <a:cubicBezTo>
                      <a:pt x="453717" y="1230852"/>
                      <a:pt x="576064" y="1357222"/>
                      <a:pt x="576064" y="1512168"/>
                    </a:cubicBezTo>
                    <a:cubicBezTo>
                      <a:pt x="576064" y="1559570"/>
                      <a:pt x="564614" y="1604297"/>
                      <a:pt x="543189" y="1643149"/>
                    </a:cubicBezTo>
                    <a:cubicBezTo>
                      <a:pt x="577674" y="1684387"/>
                      <a:pt x="615806" y="1726058"/>
                      <a:pt x="656975" y="1768243"/>
                    </a:cubicBezTo>
                    <a:cubicBezTo>
                      <a:pt x="764771" y="1670077"/>
                      <a:pt x="885233" y="1573151"/>
                      <a:pt x="1016791" y="1480089"/>
                    </a:cubicBezTo>
                    <a:cubicBezTo>
                      <a:pt x="1034643" y="1309060"/>
                      <a:pt x="1062149" y="1147092"/>
                      <a:pt x="1097625" y="997448"/>
                    </a:cubicBezTo>
                    <a:cubicBezTo>
                      <a:pt x="922693" y="944833"/>
                      <a:pt x="766343" y="916885"/>
                      <a:pt x="638815" y="915787"/>
                    </a:cubicBezTo>
                    <a:close/>
                    <a:moveTo>
                      <a:pt x="1800200" y="242935"/>
                    </a:moveTo>
                    <a:cubicBezTo>
                      <a:pt x="1628632" y="242935"/>
                      <a:pt x="1474860" y="476364"/>
                      <a:pt x="1371457" y="845375"/>
                    </a:cubicBezTo>
                    <a:cubicBezTo>
                      <a:pt x="1510785" y="893390"/>
                      <a:pt x="1655544" y="953061"/>
                      <a:pt x="1802618" y="1024206"/>
                    </a:cubicBezTo>
                    <a:cubicBezTo>
                      <a:pt x="1948575" y="956462"/>
                      <a:pt x="2092393" y="899996"/>
                      <a:pt x="2231205" y="855254"/>
                    </a:cubicBezTo>
                    <a:cubicBezTo>
                      <a:pt x="2203972" y="756128"/>
                      <a:pt x="2173100" y="666602"/>
                      <a:pt x="2138735" y="588741"/>
                    </a:cubicBezTo>
                    <a:cubicBezTo>
                      <a:pt x="1989649" y="579063"/>
                      <a:pt x="1872207" y="454685"/>
                      <a:pt x="1872207" y="302877"/>
                    </a:cubicBezTo>
                    <a:lnTo>
                      <a:pt x="1876505" y="260249"/>
                    </a:lnTo>
                    <a:cubicBezTo>
                      <a:pt x="1851965" y="248332"/>
                      <a:pt x="1826288" y="242935"/>
                      <a:pt x="1800200" y="242935"/>
                    </a:cubicBezTo>
                    <a:close/>
                    <a:moveTo>
                      <a:pt x="1800200" y="0"/>
                    </a:moveTo>
                    <a:cubicBezTo>
                      <a:pt x="1869864" y="0"/>
                      <a:pt x="1937474" y="21500"/>
                      <a:pt x="2001400" y="62841"/>
                    </a:cubicBezTo>
                    <a:cubicBezTo>
                      <a:pt x="2046831" y="32440"/>
                      <a:pt x="2101480" y="14845"/>
                      <a:pt x="2160239" y="14845"/>
                    </a:cubicBezTo>
                    <a:cubicBezTo>
                      <a:pt x="2319315" y="14845"/>
                      <a:pt x="2448271" y="143801"/>
                      <a:pt x="2448271" y="302877"/>
                    </a:cubicBezTo>
                    <a:cubicBezTo>
                      <a:pt x="2448271" y="390874"/>
                      <a:pt x="2408810" y="469655"/>
                      <a:pt x="2345781" y="521503"/>
                    </a:cubicBezTo>
                    <a:cubicBezTo>
                      <a:pt x="2383927" y="603296"/>
                      <a:pt x="2417431" y="693947"/>
                      <a:pt x="2447297" y="791609"/>
                    </a:cubicBezTo>
                    <a:cubicBezTo>
                      <a:pt x="2970165" y="657950"/>
                      <a:pt x="3387629" y="699569"/>
                      <a:pt x="3526292" y="939741"/>
                    </a:cubicBezTo>
                    <a:cubicBezTo>
                      <a:pt x="3666393" y="1182403"/>
                      <a:pt x="3488654" y="1570199"/>
                      <a:pt x="3103466" y="1960424"/>
                    </a:cubicBezTo>
                    <a:cubicBezTo>
                      <a:pt x="3470949" y="2355583"/>
                      <a:pt x="3633606" y="2742288"/>
                      <a:pt x="3488732" y="2978761"/>
                    </a:cubicBezTo>
                    <a:cubicBezTo>
                      <a:pt x="3428277" y="3077440"/>
                      <a:pt x="3320191" y="3140292"/>
                      <a:pt x="3176550" y="3166836"/>
                    </a:cubicBezTo>
                    <a:cubicBezTo>
                      <a:pt x="3145985" y="3291955"/>
                      <a:pt x="3032902" y="3384376"/>
                      <a:pt x="2898232" y="3384376"/>
                    </a:cubicBezTo>
                    <a:cubicBezTo>
                      <a:pt x="2756837" y="3384376"/>
                      <a:pt x="2639238" y="3282493"/>
                      <a:pt x="2615411" y="3148031"/>
                    </a:cubicBezTo>
                    <a:cubicBezTo>
                      <a:pt x="2565981" y="3138986"/>
                      <a:pt x="2515458" y="3127210"/>
                      <a:pt x="2463844" y="3113602"/>
                    </a:cubicBezTo>
                    <a:cubicBezTo>
                      <a:pt x="2318011" y="3625660"/>
                      <a:pt x="2075098" y="3960440"/>
                      <a:pt x="1800200" y="3960440"/>
                    </a:cubicBezTo>
                    <a:cubicBezTo>
                      <a:pt x="1519205" y="3960440"/>
                      <a:pt x="1271629" y="3610643"/>
                      <a:pt x="1127186" y="3079228"/>
                    </a:cubicBezTo>
                    <a:cubicBezTo>
                      <a:pt x="627082" y="3198995"/>
                      <a:pt x="230836" y="3152724"/>
                      <a:pt x="96450" y="2919961"/>
                    </a:cubicBezTo>
                    <a:cubicBezTo>
                      <a:pt x="-40561" y="2682651"/>
                      <a:pt x="126404" y="2306537"/>
                      <a:pt x="494549" y="1925523"/>
                    </a:cubicBezTo>
                    <a:lnTo>
                      <a:pt x="373580" y="1785812"/>
                    </a:lnTo>
                    <a:cubicBezTo>
                      <a:pt x="346850" y="1795631"/>
                      <a:pt x="317974" y="1800200"/>
                      <a:pt x="288032" y="1800200"/>
                    </a:cubicBezTo>
                    <a:cubicBezTo>
                      <a:pt x="128956" y="1800200"/>
                      <a:pt x="0" y="1671244"/>
                      <a:pt x="0" y="1512168"/>
                    </a:cubicBezTo>
                    <a:cubicBezTo>
                      <a:pt x="0" y="1428111"/>
                      <a:pt x="36006" y="1352464"/>
                      <a:pt x="94065" y="1300493"/>
                    </a:cubicBezTo>
                    <a:cubicBezTo>
                      <a:pt x="43643" y="1149446"/>
                      <a:pt x="47337" y="1014823"/>
                      <a:pt x="111666" y="909822"/>
                    </a:cubicBezTo>
                    <a:cubicBezTo>
                      <a:pt x="253078" y="678998"/>
                      <a:pt x="655099" y="644207"/>
                      <a:pt x="1156926" y="780244"/>
                    </a:cubicBezTo>
                    <a:cubicBezTo>
                      <a:pt x="1303899" y="305876"/>
                      <a:pt x="1537438" y="0"/>
                      <a:pt x="18002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ounded Rectangle 3">
                <a:extLst>
                  <a:ext uri="{FF2B5EF4-FFF2-40B4-BE49-F238E27FC236}">
                    <a16:creationId xmlns:a16="http://schemas.microsoft.com/office/drawing/2014/main" id="{0769A1EE-E284-42DE-8919-F553D2ED33AE}"/>
                  </a:ext>
                </a:extLst>
              </p:cNvPr>
              <p:cNvSpPr/>
              <p:nvPr/>
            </p:nvSpPr>
            <p:spPr>
              <a:xfrm>
                <a:off x="3936129" y="3514839"/>
                <a:ext cx="177627" cy="250432"/>
              </a:xfrm>
              <a:custGeom>
                <a:avLst/>
                <a:gdLst/>
                <a:ahLst/>
                <a:cxnLst/>
                <a:rect l="l" t="t" r="r" b="b"/>
                <a:pathLst>
                  <a:path w="2808312" h="3959361">
                    <a:moveTo>
                      <a:pt x="1738109" y="1502623"/>
                    </a:moveTo>
                    <a:cubicBezTo>
                      <a:pt x="1698494" y="1505955"/>
                      <a:pt x="1662802" y="1532425"/>
                      <a:pt x="1649662" y="1572585"/>
                    </a:cubicBezTo>
                    <a:lnTo>
                      <a:pt x="1336420" y="2529999"/>
                    </a:lnTo>
                    <a:lnTo>
                      <a:pt x="1170819" y="1967482"/>
                    </a:lnTo>
                    <a:cubicBezTo>
                      <a:pt x="1169810" y="1964053"/>
                      <a:pt x="1168637" y="1960718"/>
                      <a:pt x="1165857" y="1958078"/>
                    </a:cubicBezTo>
                    <a:cubicBezTo>
                      <a:pt x="1162466" y="1917013"/>
                      <a:pt x="1133587" y="1880907"/>
                      <a:pt x="1091436" y="1869613"/>
                    </a:cubicBezTo>
                    <a:cubicBezTo>
                      <a:pt x="1037014" y="1855031"/>
                      <a:pt x="981075" y="1887327"/>
                      <a:pt x="966493" y="1941749"/>
                    </a:cubicBezTo>
                    <a:lnTo>
                      <a:pt x="813486" y="2512780"/>
                    </a:lnTo>
                    <a:lnTo>
                      <a:pt x="510833" y="2512781"/>
                    </a:lnTo>
                    <a:cubicBezTo>
                      <a:pt x="454492" y="2512781"/>
                      <a:pt x="408818" y="2558454"/>
                      <a:pt x="408818" y="2614795"/>
                    </a:cubicBezTo>
                    <a:cubicBezTo>
                      <a:pt x="408818" y="2671137"/>
                      <a:pt x="454492" y="2716811"/>
                      <a:pt x="510833" y="2716811"/>
                    </a:cubicBezTo>
                    <a:lnTo>
                      <a:pt x="844268" y="2716810"/>
                    </a:lnTo>
                    <a:cubicBezTo>
                      <a:pt x="869730" y="2716810"/>
                      <a:pt x="893013" y="2707482"/>
                      <a:pt x="910119" y="2691168"/>
                    </a:cubicBezTo>
                    <a:cubicBezTo>
                      <a:pt x="950467" y="2686878"/>
                      <a:pt x="985744" y="2658215"/>
                      <a:pt x="996885" y="2616640"/>
                    </a:cubicBezTo>
                    <a:lnTo>
                      <a:pt x="1069480" y="2345710"/>
                    </a:lnTo>
                    <a:lnTo>
                      <a:pt x="1221708" y="2862804"/>
                    </a:lnTo>
                    <a:cubicBezTo>
                      <a:pt x="1237619" y="2916852"/>
                      <a:pt x="1294332" y="2947769"/>
                      <a:pt x="1348381" y="2931857"/>
                    </a:cubicBezTo>
                    <a:cubicBezTo>
                      <a:pt x="1377289" y="2923346"/>
                      <a:pt x="1399580" y="2903162"/>
                      <a:pt x="1410808" y="2877564"/>
                    </a:cubicBezTo>
                    <a:cubicBezTo>
                      <a:pt x="1431400" y="2866427"/>
                      <a:pt x="1447266" y="2847340"/>
                      <a:pt x="1455104" y="2823380"/>
                    </a:cubicBezTo>
                    <a:lnTo>
                      <a:pt x="1737413" y="1960519"/>
                    </a:lnTo>
                    <a:lnTo>
                      <a:pt x="1896950" y="2555918"/>
                    </a:lnTo>
                    <a:cubicBezTo>
                      <a:pt x="1898423" y="2561416"/>
                      <a:pt x="1900318" y="2566688"/>
                      <a:pt x="1904388" y="2570895"/>
                    </a:cubicBezTo>
                    <a:lnTo>
                      <a:pt x="1902338" y="2581051"/>
                    </a:lnTo>
                    <a:cubicBezTo>
                      <a:pt x="1902338" y="2637392"/>
                      <a:pt x="1948013" y="2683065"/>
                      <a:pt x="2004353" y="2683065"/>
                    </a:cubicBezTo>
                    <a:lnTo>
                      <a:pt x="2360148" y="2683065"/>
                    </a:lnTo>
                    <a:cubicBezTo>
                      <a:pt x="2416490" y="2683066"/>
                      <a:pt x="2462164" y="2637391"/>
                      <a:pt x="2462164" y="2581050"/>
                    </a:cubicBezTo>
                    <a:cubicBezTo>
                      <a:pt x="2462163" y="2524710"/>
                      <a:pt x="2416489" y="2479036"/>
                      <a:pt x="2360148" y="2479036"/>
                    </a:cubicBezTo>
                    <a:lnTo>
                      <a:pt x="2087576" y="2479036"/>
                    </a:lnTo>
                    <a:lnTo>
                      <a:pt x="1853652" y="1606016"/>
                    </a:lnTo>
                    <a:cubicBezTo>
                      <a:pt x="1852530" y="1601831"/>
                      <a:pt x="1851164" y="1597776"/>
                      <a:pt x="1847944" y="1594527"/>
                    </a:cubicBezTo>
                    <a:cubicBezTo>
                      <a:pt x="1844394" y="1555407"/>
                      <a:pt x="1818065" y="1520347"/>
                      <a:pt x="1778342" y="1507351"/>
                    </a:cubicBezTo>
                    <a:cubicBezTo>
                      <a:pt x="1764955" y="1502970"/>
                      <a:pt x="1751315" y="1501511"/>
                      <a:pt x="1738109" y="1502623"/>
                    </a:cubicBezTo>
                    <a:close/>
                    <a:moveTo>
                      <a:pt x="526301" y="856060"/>
                    </a:moveTo>
                    <a:lnTo>
                      <a:pt x="2300267" y="856060"/>
                    </a:lnTo>
                    <a:cubicBezTo>
                      <a:pt x="2414458" y="856060"/>
                      <a:pt x="2507029" y="948631"/>
                      <a:pt x="2507029" y="1062822"/>
                    </a:cubicBezTo>
                    <a:lnTo>
                      <a:pt x="2507029" y="3433376"/>
                    </a:lnTo>
                    <a:cubicBezTo>
                      <a:pt x="2507029" y="3547567"/>
                      <a:pt x="2414458" y="3640138"/>
                      <a:pt x="2300267" y="3640138"/>
                    </a:cubicBezTo>
                    <a:lnTo>
                      <a:pt x="526301" y="3640138"/>
                    </a:lnTo>
                    <a:cubicBezTo>
                      <a:pt x="412110" y="3640138"/>
                      <a:pt x="319539" y="3547567"/>
                      <a:pt x="319539" y="3433376"/>
                    </a:cubicBezTo>
                    <a:lnTo>
                      <a:pt x="319539" y="1062822"/>
                    </a:lnTo>
                    <a:cubicBezTo>
                      <a:pt x="319539" y="948631"/>
                      <a:pt x="412110" y="856060"/>
                      <a:pt x="526301" y="856060"/>
                    </a:cubicBezTo>
                    <a:close/>
                    <a:moveTo>
                      <a:pt x="449756" y="735931"/>
                    </a:moveTo>
                    <a:cubicBezTo>
                      <a:pt x="325711" y="735931"/>
                      <a:pt x="225152" y="836490"/>
                      <a:pt x="225152" y="960535"/>
                    </a:cubicBezTo>
                    <a:lnTo>
                      <a:pt x="225152" y="3535663"/>
                    </a:lnTo>
                    <a:cubicBezTo>
                      <a:pt x="225152" y="3659708"/>
                      <a:pt x="325711" y="3760267"/>
                      <a:pt x="449756" y="3760267"/>
                    </a:cubicBezTo>
                    <a:lnTo>
                      <a:pt x="2376812" y="3760267"/>
                    </a:lnTo>
                    <a:cubicBezTo>
                      <a:pt x="2500857" y="3760267"/>
                      <a:pt x="2601416" y="3659708"/>
                      <a:pt x="2601416" y="3535663"/>
                    </a:cubicBezTo>
                    <a:lnTo>
                      <a:pt x="2601416" y="960535"/>
                    </a:lnTo>
                    <a:cubicBezTo>
                      <a:pt x="2601416" y="836490"/>
                      <a:pt x="2500857" y="735931"/>
                      <a:pt x="2376812" y="735931"/>
                    </a:cubicBezTo>
                    <a:close/>
                    <a:moveTo>
                      <a:pt x="1318649" y="0"/>
                    </a:moveTo>
                    <a:lnTo>
                      <a:pt x="1489663" y="0"/>
                    </a:lnTo>
                    <a:cubicBezTo>
                      <a:pt x="1561746" y="0"/>
                      <a:pt x="1620180" y="58434"/>
                      <a:pt x="1620180" y="130517"/>
                    </a:cubicBezTo>
                    <a:lnTo>
                      <a:pt x="1620180" y="344214"/>
                    </a:lnTo>
                    <a:lnTo>
                      <a:pt x="1795633" y="344214"/>
                    </a:lnTo>
                    <a:cubicBezTo>
                      <a:pt x="1809834" y="344214"/>
                      <a:pt x="1821347" y="355727"/>
                      <a:pt x="1821347" y="369928"/>
                    </a:cubicBezTo>
                    <a:lnTo>
                      <a:pt x="1821347" y="523106"/>
                    </a:lnTo>
                    <a:lnTo>
                      <a:pt x="1872208" y="523106"/>
                    </a:lnTo>
                    <a:lnTo>
                      <a:pt x="1872208" y="522399"/>
                    </a:lnTo>
                    <a:lnTo>
                      <a:pt x="2597408" y="522399"/>
                    </a:lnTo>
                    <a:cubicBezTo>
                      <a:pt x="2713887" y="522399"/>
                      <a:pt x="2808312" y="614377"/>
                      <a:pt x="2808312" y="727838"/>
                    </a:cubicBezTo>
                    <a:lnTo>
                      <a:pt x="2808312" y="3753922"/>
                    </a:lnTo>
                    <a:cubicBezTo>
                      <a:pt x="2808312" y="3867383"/>
                      <a:pt x="2713887" y="3959361"/>
                      <a:pt x="2597408" y="3959361"/>
                    </a:cubicBezTo>
                    <a:lnTo>
                      <a:pt x="210904" y="3959361"/>
                    </a:lnTo>
                    <a:cubicBezTo>
                      <a:pt x="94425" y="3959361"/>
                      <a:pt x="0" y="3867383"/>
                      <a:pt x="0" y="3753922"/>
                    </a:cubicBezTo>
                    <a:lnTo>
                      <a:pt x="0" y="727838"/>
                    </a:lnTo>
                    <a:cubicBezTo>
                      <a:pt x="0" y="614377"/>
                      <a:pt x="94425" y="522399"/>
                      <a:pt x="210904" y="522399"/>
                    </a:cubicBezTo>
                    <a:lnTo>
                      <a:pt x="936104" y="522399"/>
                    </a:lnTo>
                    <a:lnTo>
                      <a:pt x="936104" y="523106"/>
                    </a:lnTo>
                    <a:lnTo>
                      <a:pt x="986965" y="523106"/>
                    </a:lnTo>
                    <a:lnTo>
                      <a:pt x="986965" y="369928"/>
                    </a:lnTo>
                    <a:cubicBezTo>
                      <a:pt x="986965" y="355727"/>
                      <a:pt x="998478" y="344214"/>
                      <a:pt x="1012679" y="344214"/>
                    </a:cubicBezTo>
                    <a:lnTo>
                      <a:pt x="1188132" y="344214"/>
                    </a:lnTo>
                    <a:lnTo>
                      <a:pt x="1188132" y="130517"/>
                    </a:lnTo>
                    <a:cubicBezTo>
                      <a:pt x="1188132" y="58434"/>
                      <a:pt x="1246566" y="0"/>
                      <a:pt x="13186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Rounded Rectangle 3">
                <a:extLst>
                  <a:ext uri="{FF2B5EF4-FFF2-40B4-BE49-F238E27FC236}">
                    <a16:creationId xmlns:a16="http://schemas.microsoft.com/office/drawing/2014/main" id="{47DEBDB2-00DA-4EEE-BF12-0D7B57DFE3D2}"/>
                  </a:ext>
                </a:extLst>
              </p:cNvPr>
              <p:cNvSpPr/>
              <p:nvPr/>
            </p:nvSpPr>
            <p:spPr>
              <a:xfrm>
                <a:off x="1495186" y="3737340"/>
                <a:ext cx="159037" cy="250429"/>
              </a:xfrm>
              <a:custGeom>
                <a:avLst/>
                <a:gdLst/>
                <a:ahLst/>
                <a:cxnLst/>
                <a:rect l="l" t="t" r="r" b="b"/>
                <a:pathLst>
                  <a:path w="2518668" h="3966044">
                    <a:moveTo>
                      <a:pt x="1247104" y="1675381"/>
                    </a:moveTo>
                    <a:cubicBezTo>
                      <a:pt x="1157133" y="1675381"/>
                      <a:pt x="1084196" y="1748460"/>
                      <a:pt x="1084196" y="1838607"/>
                    </a:cubicBezTo>
                    <a:lnTo>
                      <a:pt x="1084196" y="2052497"/>
                    </a:lnTo>
                    <a:lnTo>
                      <a:pt x="868740" y="2052497"/>
                    </a:lnTo>
                    <a:cubicBezTo>
                      <a:pt x="778769" y="2052497"/>
                      <a:pt x="705832" y="2125576"/>
                      <a:pt x="705832" y="2215723"/>
                    </a:cubicBezTo>
                    <a:lnTo>
                      <a:pt x="705832" y="2244204"/>
                    </a:lnTo>
                    <a:cubicBezTo>
                      <a:pt x="705832" y="2334351"/>
                      <a:pt x="778769" y="2407430"/>
                      <a:pt x="868740" y="2407430"/>
                    </a:cubicBezTo>
                    <a:lnTo>
                      <a:pt x="1084196" y="2407430"/>
                    </a:lnTo>
                    <a:lnTo>
                      <a:pt x="1084196" y="2621319"/>
                    </a:lnTo>
                    <a:cubicBezTo>
                      <a:pt x="1084196" y="2711466"/>
                      <a:pt x="1157133" y="2784545"/>
                      <a:pt x="1247104" y="2784545"/>
                    </a:cubicBezTo>
                    <a:lnTo>
                      <a:pt x="1275530" y="2784545"/>
                    </a:lnTo>
                    <a:cubicBezTo>
                      <a:pt x="1365501" y="2784545"/>
                      <a:pt x="1438438" y="2711466"/>
                      <a:pt x="1438438" y="2621319"/>
                    </a:cubicBezTo>
                    <a:lnTo>
                      <a:pt x="1438438" y="2407430"/>
                    </a:lnTo>
                    <a:lnTo>
                      <a:pt x="1649929" y="2407430"/>
                    </a:lnTo>
                    <a:cubicBezTo>
                      <a:pt x="1739900" y="2407430"/>
                      <a:pt x="1812837" y="2334351"/>
                      <a:pt x="1812837" y="2244204"/>
                    </a:cubicBezTo>
                    <a:lnTo>
                      <a:pt x="1812837" y="2215723"/>
                    </a:lnTo>
                    <a:cubicBezTo>
                      <a:pt x="1812837" y="2125576"/>
                      <a:pt x="1739900" y="2052497"/>
                      <a:pt x="1649929" y="2052497"/>
                    </a:cubicBezTo>
                    <a:lnTo>
                      <a:pt x="1438438" y="2052497"/>
                    </a:lnTo>
                    <a:lnTo>
                      <a:pt x="1438438" y="1838607"/>
                    </a:lnTo>
                    <a:cubicBezTo>
                      <a:pt x="1438438" y="1748460"/>
                      <a:pt x="1365501" y="1675381"/>
                      <a:pt x="1275530" y="1675381"/>
                    </a:cubicBezTo>
                    <a:close/>
                    <a:moveTo>
                      <a:pt x="598231" y="1304672"/>
                    </a:moveTo>
                    <a:lnTo>
                      <a:pt x="1916472" y="1304672"/>
                    </a:lnTo>
                    <a:lnTo>
                      <a:pt x="1916472" y="3157943"/>
                    </a:lnTo>
                    <a:lnTo>
                      <a:pt x="598231" y="3157943"/>
                    </a:lnTo>
                    <a:close/>
                    <a:moveTo>
                      <a:pt x="506487" y="1209418"/>
                    </a:moveTo>
                    <a:lnTo>
                      <a:pt x="506487" y="3250508"/>
                    </a:lnTo>
                    <a:lnTo>
                      <a:pt x="2012181" y="3250508"/>
                    </a:lnTo>
                    <a:lnTo>
                      <a:pt x="2012181" y="1209418"/>
                    </a:lnTo>
                    <a:close/>
                    <a:moveTo>
                      <a:pt x="419786" y="541629"/>
                    </a:moveTo>
                    <a:lnTo>
                      <a:pt x="2098882" y="541629"/>
                    </a:lnTo>
                    <a:cubicBezTo>
                      <a:pt x="2330723" y="541629"/>
                      <a:pt x="2518668" y="725826"/>
                      <a:pt x="2518668" y="953044"/>
                    </a:cubicBezTo>
                    <a:lnTo>
                      <a:pt x="2518668" y="3554629"/>
                    </a:lnTo>
                    <a:cubicBezTo>
                      <a:pt x="2518668" y="3781847"/>
                      <a:pt x="2330723" y="3966044"/>
                      <a:pt x="2098882" y="3966044"/>
                    </a:cubicBezTo>
                    <a:lnTo>
                      <a:pt x="419786" y="3966044"/>
                    </a:lnTo>
                    <a:cubicBezTo>
                      <a:pt x="187945" y="3966044"/>
                      <a:pt x="0" y="3781847"/>
                      <a:pt x="0" y="3554629"/>
                    </a:cubicBezTo>
                    <a:lnTo>
                      <a:pt x="0" y="953044"/>
                    </a:lnTo>
                    <a:cubicBezTo>
                      <a:pt x="0" y="725826"/>
                      <a:pt x="187945" y="541629"/>
                      <a:pt x="419786" y="541629"/>
                    </a:cubicBezTo>
                    <a:close/>
                    <a:moveTo>
                      <a:pt x="696920" y="0"/>
                    </a:moveTo>
                    <a:lnTo>
                      <a:pt x="1821748" y="0"/>
                    </a:lnTo>
                    <a:cubicBezTo>
                      <a:pt x="1869056" y="0"/>
                      <a:pt x="1907406" y="38350"/>
                      <a:pt x="1907406" y="85658"/>
                    </a:cubicBezTo>
                    <a:lnTo>
                      <a:pt x="1907406" y="346390"/>
                    </a:lnTo>
                    <a:cubicBezTo>
                      <a:pt x="1907406" y="393698"/>
                      <a:pt x="1869056" y="432048"/>
                      <a:pt x="1821748" y="432048"/>
                    </a:cubicBezTo>
                    <a:lnTo>
                      <a:pt x="696920" y="432048"/>
                    </a:lnTo>
                    <a:cubicBezTo>
                      <a:pt x="649612" y="432048"/>
                      <a:pt x="611262" y="393698"/>
                      <a:pt x="611262" y="346390"/>
                    </a:cubicBezTo>
                    <a:lnTo>
                      <a:pt x="611262" y="85658"/>
                    </a:lnTo>
                    <a:cubicBezTo>
                      <a:pt x="611262" y="38350"/>
                      <a:pt x="649612" y="0"/>
                      <a:pt x="6969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3">
                <a:extLst>
                  <a:ext uri="{FF2B5EF4-FFF2-40B4-BE49-F238E27FC236}">
                    <a16:creationId xmlns:a16="http://schemas.microsoft.com/office/drawing/2014/main" id="{428F8C44-6C6C-4A42-999B-EA2B93C4529A}"/>
                  </a:ext>
                </a:extLst>
              </p:cNvPr>
              <p:cNvSpPr/>
              <p:nvPr/>
            </p:nvSpPr>
            <p:spPr>
              <a:xfrm>
                <a:off x="4174372" y="4903600"/>
                <a:ext cx="285148" cy="28514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888432">
                    <a:moveTo>
                      <a:pt x="2250798" y="578107"/>
                    </a:moveTo>
                    <a:lnTo>
                      <a:pt x="1637760" y="578107"/>
                    </a:lnTo>
                    <a:lnTo>
                      <a:pt x="1637760" y="1311063"/>
                    </a:lnTo>
                    <a:lnTo>
                      <a:pt x="1042560" y="895535"/>
                    </a:lnTo>
                    <a:lnTo>
                      <a:pt x="691636" y="1398197"/>
                    </a:lnTo>
                    <a:lnTo>
                      <a:pt x="1405184" y="1896345"/>
                    </a:lnTo>
                    <a:lnTo>
                      <a:pt x="665257" y="2393266"/>
                    </a:lnTo>
                    <a:lnTo>
                      <a:pt x="1007039" y="2902187"/>
                    </a:lnTo>
                    <a:lnTo>
                      <a:pt x="1637760" y="2478608"/>
                    </a:lnTo>
                    <a:lnTo>
                      <a:pt x="1637760" y="3234607"/>
                    </a:lnTo>
                    <a:lnTo>
                      <a:pt x="2250799" y="3234607"/>
                    </a:lnTo>
                    <a:lnTo>
                      <a:pt x="2250798" y="2486693"/>
                    </a:lnTo>
                    <a:lnTo>
                      <a:pt x="2869840" y="2918864"/>
                    </a:lnTo>
                    <a:lnTo>
                      <a:pt x="3220762" y="2416201"/>
                    </a:lnTo>
                    <a:lnTo>
                      <a:pt x="2490164" y="1906150"/>
                    </a:lnTo>
                    <a:lnTo>
                      <a:pt x="3212367" y="1421133"/>
                    </a:lnTo>
                    <a:lnTo>
                      <a:pt x="2870585" y="912211"/>
                    </a:lnTo>
                    <a:lnTo>
                      <a:pt x="2250798" y="1328447"/>
                    </a:lnTo>
                    <a:close/>
                    <a:moveTo>
                      <a:pt x="1944216" y="0"/>
                    </a:moveTo>
                    <a:cubicBezTo>
                      <a:pt x="3017977" y="0"/>
                      <a:pt x="3888432" y="870455"/>
                      <a:pt x="3888432" y="1944216"/>
                    </a:cubicBezTo>
                    <a:cubicBezTo>
                      <a:pt x="3888432" y="3017977"/>
                      <a:pt x="3017977" y="3888432"/>
                      <a:pt x="1944216" y="3888432"/>
                    </a:cubicBezTo>
                    <a:cubicBezTo>
                      <a:pt x="870455" y="3888432"/>
                      <a:pt x="0" y="3017977"/>
                      <a:pt x="0" y="1944216"/>
                    </a:cubicBezTo>
                    <a:cubicBezTo>
                      <a:pt x="0" y="870455"/>
                      <a:pt x="870455" y="0"/>
                      <a:pt x="19442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0118A8D2-BF05-4E37-BD48-EBBA46BD87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0177" y="4477496"/>
                <a:ext cx="201833" cy="275951"/>
              </a:xfrm>
              <a:custGeom>
                <a:avLst/>
                <a:gdLst>
                  <a:gd name="T0" fmla="*/ 313 w 2568"/>
                  <a:gd name="T1" fmla="*/ 3691 h 3758"/>
                  <a:gd name="T2" fmla="*/ 788 w 2568"/>
                  <a:gd name="T3" fmla="*/ 2204 h 3758"/>
                  <a:gd name="T4" fmla="*/ 1180 w 2568"/>
                  <a:gd name="T5" fmla="*/ 2733 h 3758"/>
                  <a:gd name="T6" fmla="*/ 760 w 2568"/>
                  <a:gd name="T7" fmla="*/ 3231 h 3758"/>
                  <a:gd name="T8" fmla="*/ 486 w 2568"/>
                  <a:gd name="T9" fmla="*/ 3544 h 3758"/>
                  <a:gd name="T10" fmla="*/ 342 w 2568"/>
                  <a:gd name="T11" fmla="*/ 3669 h 3758"/>
                  <a:gd name="T12" fmla="*/ 295 w 2568"/>
                  <a:gd name="T13" fmla="*/ 3657 h 3758"/>
                  <a:gd name="T14" fmla="*/ 220 w 2568"/>
                  <a:gd name="T15" fmla="*/ 3529 h 3758"/>
                  <a:gd name="T16" fmla="*/ 126 w 2568"/>
                  <a:gd name="T17" fmla="*/ 3349 h 3758"/>
                  <a:gd name="T18" fmla="*/ 40 w 2568"/>
                  <a:gd name="T19" fmla="*/ 3153 h 3758"/>
                  <a:gd name="T20" fmla="*/ 0 w 2568"/>
                  <a:gd name="T21" fmla="*/ 2980 h 3758"/>
                  <a:gd name="T22" fmla="*/ 49 w 2568"/>
                  <a:gd name="T23" fmla="*/ 2911 h 3758"/>
                  <a:gd name="T24" fmla="*/ 144 w 2568"/>
                  <a:gd name="T25" fmla="*/ 2806 h 3758"/>
                  <a:gd name="T26" fmla="*/ 1244 w 2568"/>
                  <a:gd name="T27" fmla="*/ 0 h 3758"/>
                  <a:gd name="T28" fmla="*/ 1560 w 2568"/>
                  <a:gd name="T29" fmla="*/ 51 h 3758"/>
                  <a:gd name="T30" fmla="*/ 1791 w 2568"/>
                  <a:gd name="T31" fmla="*/ 193 h 3758"/>
                  <a:gd name="T32" fmla="*/ 1957 w 2568"/>
                  <a:gd name="T33" fmla="*/ 398 h 3758"/>
                  <a:gd name="T34" fmla="*/ 2077 w 2568"/>
                  <a:gd name="T35" fmla="*/ 642 h 3758"/>
                  <a:gd name="T36" fmla="*/ 2153 w 2568"/>
                  <a:gd name="T37" fmla="*/ 858 h 3758"/>
                  <a:gd name="T38" fmla="*/ 2180 w 2568"/>
                  <a:gd name="T39" fmla="*/ 1082 h 3758"/>
                  <a:gd name="T40" fmla="*/ 2073 w 2568"/>
                  <a:gd name="T41" fmla="*/ 1427 h 3758"/>
                  <a:gd name="T42" fmla="*/ 1937 w 2568"/>
                  <a:gd name="T43" fmla="*/ 1682 h 3758"/>
                  <a:gd name="T44" fmla="*/ 1844 w 2568"/>
                  <a:gd name="T45" fmla="*/ 1817 h 3758"/>
                  <a:gd name="T46" fmla="*/ 1539 w 2568"/>
                  <a:gd name="T47" fmla="*/ 1055 h 3758"/>
                  <a:gd name="T48" fmla="*/ 1639 w 2568"/>
                  <a:gd name="T49" fmla="*/ 811 h 3758"/>
                  <a:gd name="T50" fmla="*/ 1442 w 2568"/>
                  <a:gd name="T51" fmla="*/ 627 h 3758"/>
                  <a:gd name="T52" fmla="*/ 1180 w 2568"/>
                  <a:gd name="T53" fmla="*/ 606 h 3758"/>
                  <a:gd name="T54" fmla="*/ 1028 w 2568"/>
                  <a:gd name="T55" fmla="*/ 667 h 3758"/>
                  <a:gd name="T56" fmla="*/ 953 w 2568"/>
                  <a:gd name="T57" fmla="*/ 742 h 3758"/>
                  <a:gd name="T58" fmla="*/ 931 w 2568"/>
                  <a:gd name="T59" fmla="*/ 818 h 3758"/>
                  <a:gd name="T60" fmla="*/ 968 w 2568"/>
                  <a:gd name="T61" fmla="*/ 909 h 3758"/>
                  <a:gd name="T62" fmla="*/ 1153 w 2568"/>
                  <a:gd name="T63" fmla="*/ 1213 h 3758"/>
                  <a:gd name="T64" fmla="*/ 1486 w 2568"/>
                  <a:gd name="T65" fmla="*/ 1644 h 3758"/>
                  <a:gd name="T66" fmla="*/ 2184 w 2568"/>
                  <a:gd name="T67" fmla="*/ 2517 h 3758"/>
                  <a:gd name="T68" fmla="*/ 2566 w 2568"/>
                  <a:gd name="T69" fmla="*/ 3055 h 3758"/>
                  <a:gd name="T70" fmla="*/ 2540 w 2568"/>
                  <a:gd name="T71" fmla="*/ 3186 h 3758"/>
                  <a:gd name="T72" fmla="*/ 2489 w 2568"/>
                  <a:gd name="T73" fmla="*/ 3382 h 3758"/>
                  <a:gd name="T74" fmla="*/ 2411 w 2568"/>
                  <a:gd name="T75" fmla="*/ 3615 h 3758"/>
                  <a:gd name="T76" fmla="*/ 2320 w 2568"/>
                  <a:gd name="T77" fmla="*/ 3753 h 3758"/>
                  <a:gd name="T78" fmla="*/ 2222 w 2568"/>
                  <a:gd name="T79" fmla="*/ 3722 h 3758"/>
                  <a:gd name="T80" fmla="*/ 2137 w 2568"/>
                  <a:gd name="T81" fmla="*/ 3622 h 3758"/>
                  <a:gd name="T82" fmla="*/ 1829 w 2568"/>
                  <a:gd name="T83" fmla="*/ 3253 h 3758"/>
                  <a:gd name="T84" fmla="*/ 1304 w 2568"/>
                  <a:gd name="T85" fmla="*/ 2600 h 3758"/>
                  <a:gd name="T86" fmla="*/ 824 w 2568"/>
                  <a:gd name="T87" fmla="*/ 1957 h 3758"/>
                  <a:gd name="T88" fmla="*/ 533 w 2568"/>
                  <a:gd name="T89" fmla="*/ 1477 h 3758"/>
                  <a:gd name="T90" fmla="*/ 433 w 2568"/>
                  <a:gd name="T91" fmla="*/ 1195 h 3758"/>
                  <a:gd name="T92" fmla="*/ 429 w 2568"/>
                  <a:gd name="T93" fmla="*/ 880 h 3758"/>
                  <a:gd name="T94" fmla="*/ 559 w 2568"/>
                  <a:gd name="T95" fmla="*/ 524 h 3758"/>
                  <a:gd name="T96" fmla="*/ 762 w 2568"/>
                  <a:gd name="T97" fmla="*/ 231 h 3758"/>
                  <a:gd name="T98" fmla="*/ 1006 w 2568"/>
                  <a:gd name="T99" fmla="*/ 55 h 3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68" h="3758">
                    <a:moveTo>
                      <a:pt x="313" y="3691"/>
                    </a:moveTo>
                    <a:lnTo>
                      <a:pt x="315" y="3695"/>
                    </a:lnTo>
                    <a:lnTo>
                      <a:pt x="311" y="3693"/>
                    </a:lnTo>
                    <a:lnTo>
                      <a:pt x="313" y="3691"/>
                    </a:lnTo>
                    <a:close/>
                    <a:moveTo>
                      <a:pt x="711" y="2122"/>
                    </a:moveTo>
                    <a:lnTo>
                      <a:pt x="739" y="2142"/>
                    </a:lnTo>
                    <a:lnTo>
                      <a:pt x="764" y="2169"/>
                    </a:lnTo>
                    <a:lnTo>
                      <a:pt x="788" y="2204"/>
                    </a:lnTo>
                    <a:lnTo>
                      <a:pt x="809" y="2238"/>
                    </a:lnTo>
                    <a:lnTo>
                      <a:pt x="829" y="2271"/>
                    </a:lnTo>
                    <a:lnTo>
                      <a:pt x="848" y="2300"/>
                    </a:lnTo>
                    <a:lnTo>
                      <a:pt x="1180" y="2733"/>
                    </a:lnTo>
                    <a:lnTo>
                      <a:pt x="1080" y="2862"/>
                    </a:lnTo>
                    <a:lnTo>
                      <a:pt x="977" y="2987"/>
                    </a:lnTo>
                    <a:lnTo>
                      <a:pt x="868" y="3109"/>
                    </a:lnTo>
                    <a:lnTo>
                      <a:pt x="760" y="3231"/>
                    </a:lnTo>
                    <a:lnTo>
                      <a:pt x="651" y="3353"/>
                    </a:lnTo>
                    <a:lnTo>
                      <a:pt x="548" y="3477"/>
                    </a:lnTo>
                    <a:lnTo>
                      <a:pt x="520" y="3509"/>
                    </a:lnTo>
                    <a:lnTo>
                      <a:pt x="486" y="3544"/>
                    </a:lnTo>
                    <a:lnTo>
                      <a:pt x="451" y="3578"/>
                    </a:lnTo>
                    <a:lnTo>
                      <a:pt x="413" y="3611"/>
                    </a:lnTo>
                    <a:lnTo>
                      <a:pt x="377" y="3642"/>
                    </a:lnTo>
                    <a:lnTo>
                      <a:pt x="342" y="3669"/>
                    </a:lnTo>
                    <a:lnTo>
                      <a:pt x="313" y="3691"/>
                    </a:lnTo>
                    <a:lnTo>
                      <a:pt x="311" y="3689"/>
                    </a:lnTo>
                    <a:lnTo>
                      <a:pt x="306" y="3677"/>
                    </a:lnTo>
                    <a:lnTo>
                      <a:pt x="295" y="3657"/>
                    </a:lnTo>
                    <a:lnTo>
                      <a:pt x="280" y="3631"/>
                    </a:lnTo>
                    <a:lnTo>
                      <a:pt x="262" y="3602"/>
                    </a:lnTo>
                    <a:lnTo>
                      <a:pt x="242" y="3567"/>
                    </a:lnTo>
                    <a:lnTo>
                      <a:pt x="220" y="3529"/>
                    </a:lnTo>
                    <a:lnTo>
                      <a:pt x="197" y="3487"/>
                    </a:lnTo>
                    <a:lnTo>
                      <a:pt x="173" y="3444"/>
                    </a:lnTo>
                    <a:lnTo>
                      <a:pt x="149" y="3397"/>
                    </a:lnTo>
                    <a:lnTo>
                      <a:pt x="126" y="3349"/>
                    </a:lnTo>
                    <a:lnTo>
                      <a:pt x="102" y="3300"/>
                    </a:lnTo>
                    <a:lnTo>
                      <a:pt x="79" y="3251"/>
                    </a:lnTo>
                    <a:lnTo>
                      <a:pt x="59" y="3202"/>
                    </a:lnTo>
                    <a:lnTo>
                      <a:pt x="40" y="3153"/>
                    </a:lnTo>
                    <a:lnTo>
                      <a:pt x="24" y="3107"/>
                    </a:lnTo>
                    <a:lnTo>
                      <a:pt x="13" y="3062"/>
                    </a:lnTo>
                    <a:lnTo>
                      <a:pt x="4" y="3020"/>
                    </a:lnTo>
                    <a:lnTo>
                      <a:pt x="0" y="2980"/>
                    </a:lnTo>
                    <a:lnTo>
                      <a:pt x="4" y="2971"/>
                    </a:lnTo>
                    <a:lnTo>
                      <a:pt x="13" y="2955"/>
                    </a:lnTo>
                    <a:lnTo>
                      <a:pt x="29" y="2935"/>
                    </a:lnTo>
                    <a:lnTo>
                      <a:pt x="49" y="2911"/>
                    </a:lnTo>
                    <a:lnTo>
                      <a:pt x="71" y="2886"/>
                    </a:lnTo>
                    <a:lnTo>
                      <a:pt x="97" y="2858"/>
                    </a:lnTo>
                    <a:lnTo>
                      <a:pt x="120" y="2833"/>
                    </a:lnTo>
                    <a:lnTo>
                      <a:pt x="144" y="2806"/>
                    </a:lnTo>
                    <a:lnTo>
                      <a:pt x="166" y="2782"/>
                    </a:lnTo>
                    <a:lnTo>
                      <a:pt x="184" y="2762"/>
                    </a:lnTo>
                    <a:lnTo>
                      <a:pt x="711" y="2122"/>
                    </a:lnTo>
                    <a:close/>
                    <a:moveTo>
                      <a:pt x="1244" y="0"/>
                    </a:moveTo>
                    <a:lnTo>
                      <a:pt x="1333" y="4"/>
                    </a:lnTo>
                    <a:lnTo>
                      <a:pt x="1415" y="13"/>
                    </a:lnTo>
                    <a:lnTo>
                      <a:pt x="1491" y="29"/>
                    </a:lnTo>
                    <a:lnTo>
                      <a:pt x="1560" y="51"/>
                    </a:lnTo>
                    <a:lnTo>
                      <a:pt x="1626" y="78"/>
                    </a:lnTo>
                    <a:lnTo>
                      <a:pt x="1686" y="111"/>
                    </a:lnTo>
                    <a:lnTo>
                      <a:pt x="1740" y="149"/>
                    </a:lnTo>
                    <a:lnTo>
                      <a:pt x="1791" y="193"/>
                    </a:lnTo>
                    <a:lnTo>
                      <a:pt x="1839" y="238"/>
                    </a:lnTo>
                    <a:lnTo>
                      <a:pt x="1880" y="289"/>
                    </a:lnTo>
                    <a:lnTo>
                      <a:pt x="1920" y="342"/>
                    </a:lnTo>
                    <a:lnTo>
                      <a:pt x="1957" y="398"/>
                    </a:lnTo>
                    <a:lnTo>
                      <a:pt x="1989" y="457"/>
                    </a:lnTo>
                    <a:lnTo>
                      <a:pt x="2020" y="517"/>
                    </a:lnTo>
                    <a:lnTo>
                      <a:pt x="2049" y="578"/>
                    </a:lnTo>
                    <a:lnTo>
                      <a:pt x="2077" y="642"/>
                    </a:lnTo>
                    <a:lnTo>
                      <a:pt x="2097" y="693"/>
                    </a:lnTo>
                    <a:lnTo>
                      <a:pt x="2117" y="746"/>
                    </a:lnTo>
                    <a:lnTo>
                      <a:pt x="2135" y="802"/>
                    </a:lnTo>
                    <a:lnTo>
                      <a:pt x="2153" y="858"/>
                    </a:lnTo>
                    <a:lnTo>
                      <a:pt x="2166" y="917"/>
                    </a:lnTo>
                    <a:lnTo>
                      <a:pt x="2177" y="973"/>
                    </a:lnTo>
                    <a:lnTo>
                      <a:pt x="2180" y="1029"/>
                    </a:lnTo>
                    <a:lnTo>
                      <a:pt x="2180" y="1082"/>
                    </a:lnTo>
                    <a:lnTo>
                      <a:pt x="2171" y="1133"/>
                    </a:lnTo>
                    <a:lnTo>
                      <a:pt x="2144" y="1238"/>
                    </a:lnTo>
                    <a:lnTo>
                      <a:pt x="2111" y="1335"/>
                    </a:lnTo>
                    <a:lnTo>
                      <a:pt x="2073" y="1427"/>
                    </a:lnTo>
                    <a:lnTo>
                      <a:pt x="2029" y="1515"/>
                    </a:lnTo>
                    <a:lnTo>
                      <a:pt x="1984" y="1597"/>
                    </a:lnTo>
                    <a:lnTo>
                      <a:pt x="1960" y="1640"/>
                    </a:lnTo>
                    <a:lnTo>
                      <a:pt x="1937" y="1682"/>
                    </a:lnTo>
                    <a:lnTo>
                      <a:pt x="1911" y="1724"/>
                    </a:lnTo>
                    <a:lnTo>
                      <a:pt x="1884" y="1769"/>
                    </a:lnTo>
                    <a:lnTo>
                      <a:pt x="1851" y="1817"/>
                    </a:lnTo>
                    <a:lnTo>
                      <a:pt x="1844" y="1817"/>
                    </a:lnTo>
                    <a:lnTo>
                      <a:pt x="1404" y="1240"/>
                    </a:lnTo>
                    <a:lnTo>
                      <a:pt x="1449" y="1182"/>
                    </a:lnTo>
                    <a:lnTo>
                      <a:pt x="1495" y="1120"/>
                    </a:lnTo>
                    <a:lnTo>
                      <a:pt x="1539" y="1055"/>
                    </a:lnTo>
                    <a:lnTo>
                      <a:pt x="1579" y="987"/>
                    </a:lnTo>
                    <a:lnTo>
                      <a:pt x="1611" y="917"/>
                    </a:lnTo>
                    <a:lnTo>
                      <a:pt x="1626" y="862"/>
                    </a:lnTo>
                    <a:lnTo>
                      <a:pt x="1639" y="811"/>
                    </a:lnTo>
                    <a:lnTo>
                      <a:pt x="1651" y="757"/>
                    </a:lnTo>
                    <a:lnTo>
                      <a:pt x="1582" y="702"/>
                    </a:lnTo>
                    <a:lnTo>
                      <a:pt x="1511" y="658"/>
                    </a:lnTo>
                    <a:lnTo>
                      <a:pt x="1442" y="627"/>
                    </a:lnTo>
                    <a:lnTo>
                      <a:pt x="1375" y="607"/>
                    </a:lnTo>
                    <a:lnTo>
                      <a:pt x="1308" y="597"/>
                    </a:lnTo>
                    <a:lnTo>
                      <a:pt x="1244" y="597"/>
                    </a:lnTo>
                    <a:lnTo>
                      <a:pt x="1180" y="606"/>
                    </a:lnTo>
                    <a:lnTo>
                      <a:pt x="1119" y="622"/>
                    </a:lnTo>
                    <a:lnTo>
                      <a:pt x="1060" y="646"/>
                    </a:lnTo>
                    <a:lnTo>
                      <a:pt x="1046" y="653"/>
                    </a:lnTo>
                    <a:lnTo>
                      <a:pt x="1028" y="667"/>
                    </a:lnTo>
                    <a:lnTo>
                      <a:pt x="1009" y="684"/>
                    </a:lnTo>
                    <a:lnTo>
                      <a:pt x="989" y="704"/>
                    </a:lnTo>
                    <a:lnTo>
                      <a:pt x="969" y="724"/>
                    </a:lnTo>
                    <a:lnTo>
                      <a:pt x="953" y="742"/>
                    </a:lnTo>
                    <a:lnTo>
                      <a:pt x="940" y="760"/>
                    </a:lnTo>
                    <a:lnTo>
                      <a:pt x="931" y="773"/>
                    </a:lnTo>
                    <a:lnTo>
                      <a:pt x="928" y="795"/>
                    </a:lnTo>
                    <a:lnTo>
                      <a:pt x="931" y="818"/>
                    </a:lnTo>
                    <a:lnTo>
                      <a:pt x="940" y="844"/>
                    </a:lnTo>
                    <a:lnTo>
                      <a:pt x="949" y="869"/>
                    </a:lnTo>
                    <a:lnTo>
                      <a:pt x="960" y="891"/>
                    </a:lnTo>
                    <a:lnTo>
                      <a:pt x="968" y="909"/>
                    </a:lnTo>
                    <a:lnTo>
                      <a:pt x="1004" y="989"/>
                    </a:lnTo>
                    <a:lnTo>
                      <a:pt x="1049" y="1067"/>
                    </a:lnTo>
                    <a:lnTo>
                      <a:pt x="1100" y="1142"/>
                    </a:lnTo>
                    <a:lnTo>
                      <a:pt x="1153" y="1213"/>
                    </a:lnTo>
                    <a:lnTo>
                      <a:pt x="1209" y="1284"/>
                    </a:lnTo>
                    <a:lnTo>
                      <a:pt x="1264" y="1353"/>
                    </a:lnTo>
                    <a:lnTo>
                      <a:pt x="1317" y="1422"/>
                    </a:lnTo>
                    <a:lnTo>
                      <a:pt x="1486" y="1644"/>
                    </a:lnTo>
                    <a:lnTo>
                      <a:pt x="1659" y="1864"/>
                    </a:lnTo>
                    <a:lnTo>
                      <a:pt x="1835" y="2080"/>
                    </a:lnTo>
                    <a:lnTo>
                      <a:pt x="2011" y="2298"/>
                    </a:lnTo>
                    <a:lnTo>
                      <a:pt x="2184" y="2517"/>
                    </a:lnTo>
                    <a:lnTo>
                      <a:pt x="2557" y="2966"/>
                    </a:lnTo>
                    <a:lnTo>
                      <a:pt x="2564" y="2991"/>
                    </a:lnTo>
                    <a:lnTo>
                      <a:pt x="2568" y="3020"/>
                    </a:lnTo>
                    <a:lnTo>
                      <a:pt x="2566" y="3055"/>
                    </a:lnTo>
                    <a:lnTo>
                      <a:pt x="2560" y="3089"/>
                    </a:lnTo>
                    <a:lnTo>
                      <a:pt x="2555" y="3126"/>
                    </a:lnTo>
                    <a:lnTo>
                      <a:pt x="2546" y="3157"/>
                    </a:lnTo>
                    <a:lnTo>
                      <a:pt x="2540" y="3186"/>
                    </a:lnTo>
                    <a:lnTo>
                      <a:pt x="2531" y="3224"/>
                    </a:lnTo>
                    <a:lnTo>
                      <a:pt x="2520" y="3271"/>
                    </a:lnTo>
                    <a:lnTo>
                      <a:pt x="2506" y="3324"/>
                    </a:lnTo>
                    <a:lnTo>
                      <a:pt x="2489" y="3382"/>
                    </a:lnTo>
                    <a:lnTo>
                      <a:pt x="2473" y="3442"/>
                    </a:lnTo>
                    <a:lnTo>
                      <a:pt x="2453" y="3502"/>
                    </a:lnTo>
                    <a:lnTo>
                      <a:pt x="2433" y="3560"/>
                    </a:lnTo>
                    <a:lnTo>
                      <a:pt x="2411" y="3615"/>
                    </a:lnTo>
                    <a:lnTo>
                      <a:pt x="2389" y="3664"/>
                    </a:lnTo>
                    <a:lnTo>
                      <a:pt x="2368" y="3704"/>
                    </a:lnTo>
                    <a:lnTo>
                      <a:pt x="2344" y="3735"/>
                    </a:lnTo>
                    <a:lnTo>
                      <a:pt x="2320" y="3753"/>
                    </a:lnTo>
                    <a:lnTo>
                      <a:pt x="2297" y="3758"/>
                    </a:lnTo>
                    <a:lnTo>
                      <a:pt x="2273" y="3753"/>
                    </a:lnTo>
                    <a:lnTo>
                      <a:pt x="2248" y="3740"/>
                    </a:lnTo>
                    <a:lnTo>
                      <a:pt x="2222" y="3722"/>
                    </a:lnTo>
                    <a:lnTo>
                      <a:pt x="2199" y="3698"/>
                    </a:lnTo>
                    <a:lnTo>
                      <a:pt x="2177" y="3673"/>
                    </a:lnTo>
                    <a:lnTo>
                      <a:pt x="2155" y="3647"/>
                    </a:lnTo>
                    <a:lnTo>
                      <a:pt x="2137" y="3622"/>
                    </a:lnTo>
                    <a:lnTo>
                      <a:pt x="2120" y="3602"/>
                    </a:lnTo>
                    <a:lnTo>
                      <a:pt x="2108" y="3586"/>
                    </a:lnTo>
                    <a:lnTo>
                      <a:pt x="1971" y="3418"/>
                    </a:lnTo>
                    <a:lnTo>
                      <a:pt x="1829" y="3253"/>
                    </a:lnTo>
                    <a:lnTo>
                      <a:pt x="1689" y="3086"/>
                    </a:lnTo>
                    <a:lnTo>
                      <a:pt x="1551" y="2917"/>
                    </a:lnTo>
                    <a:lnTo>
                      <a:pt x="1428" y="2758"/>
                    </a:lnTo>
                    <a:lnTo>
                      <a:pt x="1304" y="2600"/>
                    </a:lnTo>
                    <a:lnTo>
                      <a:pt x="1180" y="2444"/>
                    </a:lnTo>
                    <a:lnTo>
                      <a:pt x="1059" y="2284"/>
                    </a:lnTo>
                    <a:lnTo>
                      <a:pt x="940" y="2122"/>
                    </a:lnTo>
                    <a:lnTo>
                      <a:pt x="824" y="1957"/>
                    </a:lnTo>
                    <a:lnTo>
                      <a:pt x="711" y="1786"/>
                    </a:lnTo>
                    <a:lnTo>
                      <a:pt x="604" y="1609"/>
                    </a:lnTo>
                    <a:lnTo>
                      <a:pt x="568" y="1544"/>
                    </a:lnTo>
                    <a:lnTo>
                      <a:pt x="533" y="1477"/>
                    </a:lnTo>
                    <a:lnTo>
                      <a:pt x="500" y="1409"/>
                    </a:lnTo>
                    <a:lnTo>
                      <a:pt x="473" y="1340"/>
                    </a:lnTo>
                    <a:lnTo>
                      <a:pt x="451" y="1267"/>
                    </a:lnTo>
                    <a:lnTo>
                      <a:pt x="433" y="1195"/>
                    </a:lnTo>
                    <a:lnTo>
                      <a:pt x="422" y="1120"/>
                    </a:lnTo>
                    <a:lnTo>
                      <a:pt x="417" y="1042"/>
                    </a:lnTo>
                    <a:lnTo>
                      <a:pt x="419" y="962"/>
                    </a:lnTo>
                    <a:lnTo>
                      <a:pt x="429" y="880"/>
                    </a:lnTo>
                    <a:lnTo>
                      <a:pt x="448" y="795"/>
                    </a:lnTo>
                    <a:lnTo>
                      <a:pt x="477" y="706"/>
                    </a:lnTo>
                    <a:lnTo>
                      <a:pt x="513" y="613"/>
                    </a:lnTo>
                    <a:lnTo>
                      <a:pt x="559" y="524"/>
                    </a:lnTo>
                    <a:lnTo>
                      <a:pt x="608" y="440"/>
                    </a:lnTo>
                    <a:lnTo>
                      <a:pt x="660" y="360"/>
                    </a:lnTo>
                    <a:lnTo>
                      <a:pt x="717" y="286"/>
                    </a:lnTo>
                    <a:lnTo>
                      <a:pt x="762" y="231"/>
                    </a:lnTo>
                    <a:lnTo>
                      <a:pt x="815" y="180"/>
                    </a:lnTo>
                    <a:lnTo>
                      <a:pt x="873" y="133"/>
                    </a:lnTo>
                    <a:lnTo>
                      <a:pt x="937" y="91"/>
                    </a:lnTo>
                    <a:lnTo>
                      <a:pt x="1006" y="55"/>
                    </a:lnTo>
                    <a:lnTo>
                      <a:pt x="1080" y="29"/>
                    </a:lnTo>
                    <a:lnTo>
                      <a:pt x="124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id="{71552FC2-82C0-4CA6-A810-EA08C3835133}"/>
                  </a:ext>
                </a:extLst>
              </p:cNvPr>
              <p:cNvSpPr/>
              <p:nvPr/>
            </p:nvSpPr>
            <p:spPr>
              <a:xfrm>
                <a:off x="817234" y="2821958"/>
                <a:ext cx="267719" cy="267718"/>
              </a:xfrm>
              <a:custGeom>
                <a:avLst/>
                <a:gdLst/>
                <a:ahLst/>
                <a:cxnLst/>
                <a:rect l="l" t="t" r="r" b="b"/>
                <a:pathLst>
                  <a:path w="3848188" h="3848188">
                    <a:moveTo>
                      <a:pt x="1531053" y="504131"/>
                    </a:moveTo>
                    <a:lnTo>
                      <a:pt x="1531053" y="1481511"/>
                    </a:lnTo>
                    <a:lnTo>
                      <a:pt x="553673" y="1481511"/>
                    </a:lnTo>
                    <a:lnTo>
                      <a:pt x="553673" y="2263055"/>
                    </a:lnTo>
                    <a:lnTo>
                      <a:pt x="1531053" y="2263055"/>
                    </a:lnTo>
                    <a:lnTo>
                      <a:pt x="1531053" y="3240435"/>
                    </a:lnTo>
                    <a:lnTo>
                      <a:pt x="2312597" y="3240435"/>
                    </a:lnTo>
                    <a:lnTo>
                      <a:pt x="2312597" y="2263055"/>
                    </a:lnTo>
                    <a:lnTo>
                      <a:pt x="3289977" y="2263055"/>
                    </a:lnTo>
                    <a:lnTo>
                      <a:pt x="3289977" y="1481511"/>
                    </a:lnTo>
                    <a:lnTo>
                      <a:pt x="2312597" y="1481511"/>
                    </a:lnTo>
                    <a:lnTo>
                      <a:pt x="2312597" y="504131"/>
                    </a:lnTo>
                    <a:close/>
                    <a:moveTo>
                      <a:pt x="1924094" y="0"/>
                    </a:moveTo>
                    <a:cubicBezTo>
                      <a:pt x="2986742" y="0"/>
                      <a:pt x="3848188" y="861446"/>
                      <a:pt x="3848188" y="1924094"/>
                    </a:cubicBezTo>
                    <a:cubicBezTo>
                      <a:pt x="3848188" y="2986742"/>
                      <a:pt x="2986742" y="3848188"/>
                      <a:pt x="1924094" y="3848188"/>
                    </a:cubicBezTo>
                    <a:cubicBezTo>
                      <a:pt x="861446" y="3848188"/>
                      <a:pt x="0" y="2986742"/>
                      <a:pt x="0" y="1924094"/>
                    </a:cubicBezTo>
                    <a:cubicBezTo>
                      <a:pt x="0" y="861446"/>
                      <a:pt x="861446" y="0"/>
                      <a:pt x="19240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Rounded Rectangle 8">
                <a:extLst>
                  <a:ext uri="{FF2B5EF4-FFF2-40B4-BE49-F238E27FC236}">
                    <a16:creationId xmlns:a16="http://schemas.microsoft.com/office/drawing/2014/main" id="{EA5D37C9-3F1D-4540-B5A1-4D4F937D4E9E}"/>
                  </a:ext>
                </a:extLst>
              </p:cNvPr>
              <p:cNvSpPr/>
              <p:nvPr/>
            </p:nvSpPr>
            <p:spPr>
              <a:xfrm>
                <a:off x="1172433" y="5068538"/>
                <a:ext cx="166255" cy="125447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2988329">
                    <a:moveTo>
                      <a:pt x="1906134" y="1614050"/>
                    </a:moveTo>
                    <a:cubicBezTo>
                      <a:pt x="1848735" y="1614050"/>
                      <a:pt x="1802205" y="1659775"/>
                      <a:pt x="1802205" y="1716180"/>
                    </a:cubicBezTo>
                    <a:lnTo>
                      <a:pt x="1802205" y="1952130"/>
                    </a:lnTo>
                    <a:lnTo>
                      <a:pt x="1562097" y="1952130"/>
                    </a:lnTo>
                    <a:cubicBezTo>
                      <a:pt x="1504698" y="1952130"/>
                      <a:pt x="1458167" y="1997855"/>
                      <a:pt x="1458167" y="2054260"/>
                    </a:cubicBezTo>
                    <a:lnTo>
                      <a:pt x="1458167" y="2188080"/>
                    </a:lnTo>
                    <a:cubicBezTo>
                      <a:pt x="1458167" y="2244485"/>
                      <a:pt x="1504698" y="2290210"/>
                      <a:pt x="1562097" y="2290210"/>
                    </a:cubicBezTo>
                    <a:lnTo>
                      <a:pt x="1802205" y="2290210"/>
                    </a:lnTo>
                    <a:lnTo>
                      <a:pt x="1802205" y="2526160"/>
                    </a:lnTo>
                    <a:cubicBezTo>
                      <a:pt x="1802205" y="2582565"/>
                      <a:pt x="1848735" y="2628290"/>
                      <a:pt x="1906134" y="2628290"/>
                    </a:cubicBezTo>
                    <a:lnTo>
                      <a:pt x="2042312" y="2628290"/>
                    </a:lnTo>
                    <a:cubicBezTo>
                      <a:pt x="2099711" y="2628290"/>
                      <a:pt x="2146242" y="2582565"/>
                      <a:pt x="2146242" y="2526160"/>
                    </a:cubicBezTo>
                    <a:lnTo>
                      <a:pt x="2146242" y="2290210"/>
                    </a:lnTo>
                    <a:lnTo>
                      <a:pt x="2386349" y="2290210"/>
                    </a:lnTo>
                    <a:cubicBezTo>
                      <a:pt x="2443749" y="2290210"/>
                      <a:pt x="2490279" y="2244485"/>
                      <a:pt x="2490279" y="2188080"/>
                    </a:cubicBezTo>
                    <a:lnTo>
                      <a:pt x="2490279" y="2054260"/>
                    </a:lnTo>
                    <a:cubicBezTo>
                      <a:pt x="2490279" y="1997855"/>
                      <a:pt x="2443749" y="1952130"/>
                      <a:pt x="2386349" y="1952130"/>
                    </a:cubicBezTo>
                    <a:lnTo>
                      <a:pt x="2146242" y="1952130"/>
                    </a:lnTo>
                    <a:lnTo>
                      <a:pt x="2146242" y="1716180"/>
                    </a:lnTo>
                    <a:cubicBezTo>
                      <a:pt x="2146242" y="1659775"/>
                      <a:pt x="2099711" y="1614050"/>
                      <a:pt x="2042312" y="1614050"/>
                    </a:cubicBezTo>
                    <a:close/>
                    <a:moveTo>
                      <a:pt x="0" y="1368149"/>
                    </a:moveTo>
                    <a:lnTo>
                      <a:pt x="3960440" y="1368149"/>
                    </a:lnTo>
                    <a:lnTo>
                      <a:pt x="3960440" y="2489988"/>
                    </a:lnTo>
                    <a:cubicBezTo>
                      <a:pt x="3960440" y="2765214"/>
                      <a:pt x="3737325" y="2988329"/>
                      <a:pt x="3462099" y="2988329"/>
                    </a:cubicBezTo>
                    <a:lnTo>
                      <a:pt x="498341" y="2988329"/>
                    </a:lnTo>
                    <a:cubicBezTo>
                      <a:pt x="223115" y="2988329"/>
                      <a:pt x="0" y="2765214"/>
                      <a:pt x="0" y="2489988"/>
                    </a:cubicBezTo>
                    <a:close/>
                    <a:moveTo>
                      <a:pt x="1399199" y="277487"/>
                    </a:moveTo>
                    <a:cubicBezTo>
                      <a:pt x="1340514" y="277487"/>
                      <a:pt x="1292941" y="325060"/>
                      <a:pt x="1292941" y="383745"/>
                    </a:cubicBezTo>
                    <a:lnTo>
                      <a:pt x="1292941" y="684073"/>
                    </a:lnTo>
                    <a:lnTo>
                      <a:pt x="2667496" y="684073"/>
                    </a:lnTo>
                    <a:lnTo>
                      <a:pt x="2667496" y="383745"/>
                    </a:lnTo>
                    <a:cubicBezTo>
                      <a:pt x="2667496" y="325060"/>
                      <a:pt x="2619923" y="277487"/>
                      <a:pt x="2561238" y="277487"/>
                    </a:cubicBezTo>
                    <a:close/>
                    <a:moveTo>
                      <a:pt x="1139543" y="0"/>
                    </a:moveTo>
                    <a:lnTo>
                      <a:pt x="2820896" y="0"/>
                    </a:lnTo>
                    <a:cubicBezTo>
                      <a:pt x="2920320" y="0"/>
                      <a:pt x="3000919" y="80599"/>
                      <a:pt x="3000919" y="180023"/>
                    </a:cubicBezTo>
                    <a:lnTo>
                      <a:pt x="3000919" y="684073"/>
                    </a:lnTo>
                    <a:lnTo>
                      <a:pt x="3462099" y="684073"/>
                    </a:lnTo>
                    <a:cubicBezTo>
                      <a:pt x="3727111" y="684073"/>
                      <a:pt x="3943808" y="890935"/>
                      <a:pt x="3957387" y="1152125"/>
                    </a:cubicBezTo>
                    <a:lnTo>
                      <a:pt x="3053" y="1152125"/>
                    </a:lnTo>
                    <a:cubicBezTo>
                      <a:pt x="16632" y="890935"/>
                      <a:pt x="233329" y="684073"/>
                      <a:pt x="498341" y="684073"/>
                    </a:cubicBezTo>
                    <a:lnTo>
                      <a:pt x="959520" y="684073"/>
                    </a:lnTo>
                    <a:lnTo>
                      <a:pt x="959520" y="180023"/>
                    </a:lnTo>
                    <a:cubicBezTo>
                      <a:pt x="959520" y="80599"/>
                      <a:pt x="1040119" y="0"/>
                      <a:pt x="1139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Arial" pitchFamily="34" charset="0"/>
                </a:endParaRPr>
              </a:p>
            </p:txBody>
          </p:sp>
          <p:sp>
            <p:nvSpPr>
              <p:cNvPr id="59" name="Oval 19">
                <a:extLst>
                  <a:ext uri="{FF2B5EF4-FFF2-40B4-BE49-F238E27FC236}">
                    <a16:creationId xmlns:a16="http://schemas.microsoft.com/office/drawing/2014/main" id="{01929166-2830-4F3C-A5C5-AC9AC14B4650}"/>
                  </a:ext>
                </a:extLst>
              </p:cNvPr>
              <p:cNvSpPr/>
              <p:nvPr/>
            </p:nvSpPr>
            <p:spPr>
              <a:xfrm rot="7840081">
                <a:off x="4121596" y="2427762"/>
                <a:ext cx="244303" cy="208398"/>
              </a:xfrm>
              <a:custGeom>
                <a:avLst/>
                <a:gdLst/>
                <a:ahLst/>
                <a:cxnLst/>
                <a:rect l="l" t="t" r="r" b="b"/>
                <a:pathLst>
                  <a:path w="4290840" h="3660228">
                    <a:moveTo>
                      <a:pt x="2325835" y="1430901"/>
                    </a:moveTo>
                    <a:cubicBezTo>
                      <a:pt x="2336670" y="1441414"/>
                      <a:pt x="2351639" y="1447919"/>
                      <a:pt x="2368172" y="1447919"/>
                    </a:cubicBezTo>
                    <a:cubicBezTo>
                      <a:pt x="2401241" y="1447919"/>
                      <a:pt x="2428048" y="1421905"/>
                      <a:pt x="2428048" y="1389815"/>
                    </a:cubicBezTo>
                    <a:lnTo>
                      <a:pt x="2428048" y="290423"/>
                    </a:lnTo>
                    <a:cubicBezTo>
                      <a:pt x="2428048" y="258334"/>
                      <a:pt x="2401241" y="232319"/>
                      <a:pt x="2368173" y="232320"/>
                    </a:cubicBezTo>
                    <a:cubicBezTo>
                      <a:pt x="2335105" y="232319"/>
                      <a:pt x="2308298" y="258334"/>
                      <a:pt x="2308298" y="290424"/>
                    </a:cubicBezTo>
                    <a:lnTo>
                      <a:pt x="2308298" y="1389814"/>
                    </a:lnTo>
                    <a:cubicBezTo>
                      <a:pt x="2308297" y="1405860"/>
                      <a:pt x="2314999" y="1420385"/>
                      <a:pt x="2325835" y="1430901"/>
                    </a:cubicBezTo>
                    <a:close/>
                    <a:moveTo>
                      <a:pt x="1712446" y="1346642"/>
                    </a:moveTo>
                    <a:cubicBezTo>
                      <a:pt x="1591450" y="1204364"/>
                      <a:pt x="1518764" y="1021961"/>
                      <a:pt x="1518764" y="823084"/>
                    </a:cubicBezTo>
                    <a:cubicBezTo>
                      <a:pt x="1518764" y="368507"/>
                      <a:pt x="1898505" y="1"/>
                      <a:pt x="2366939" y="0"/>
                    </a:cubicBezTo>
                    <a:cubicBezTo>
                      <a:pt x="2835373" y="1"/>
                      <a:pt x="3215115" y="368508"/>
                      <a:pt x="3215114" y="823084"/>
                    </a:cubicBezTo>
                    <a:cubicBezTo>
                      <a:pt x="3215114" y="1277660"/>
                      <a:pt x="2835373" y="1646168"/>
                      <a:pt x="2366939" y="1646167"/>
                    </a:cubicBezTo>
                    <a:cubicBezTo>
                      <a:pt x="2132723" y="1646167"/>
                      <a:pt x="1920679" y="1554040"/>
                      <a:pt x="1767189" y="1405093"/>
                    </a:cubicBezTo>
                    <a:cubicBezTo>
                      <a:pt x="1748003" y="1386474"/>
                      <a:pt x="1729732" y="1366968"/>
                      <a:pt x="1712446" y="1346642"/>
                    </a:cubicBezTo>
                    <a:close/>
                    <a:moveTo>
                      <a:pt x="2442785" y="3276067"/>
                    </a:moveTo>
                    <a:cubicBezTo>
                      <a:pt x="2452539" y="3288725"/>
                      <a:pt x="2467121" y="3297661"/>
                      <a:pt x="2484220" y="3299876"/>
                    </a:cubicBezTo>
                    <a:lnTo>
                      <a:pt x="3567493" y="3440235"/>
                    </a:lnTo>
                    <a:cubicBezTo>
                      <a:pt x="3601691" y="3444665"/>
                      <a:pt x="3633005" y="3420535"/>
                      <a:pt x="3637436" y="3386337"/>
                    </a:cubicBezTo>
                    <a:lnTo>
                      <a:pt x="3638507" y="3378082"/>
                    </a:lnTo>
                    <a:cubicBezTo>
                      <a:pt x="3642938" y="3343884"/>
                      <a:pt x="3618808" y="3312570"/>
                      <a:pt x="3584610" y="3308139"/>
                    </a:cubicBezTo>
                    <a:cubicBezTo>
                      <a:pt x="3223518" y="3261353"/>
                      <a:pt x="2862428" y="3214566"/>
                      <a:pt x="2501336" y="3167780"/>
                    </a:cubicBezTo>
                    <a:cubicBezTo>
                      <a:pt x="2467138" y="3163349"/>
                      <a:pt x="2435824" y="3187479"/>
                      <a:pt x="2431392" y="3221677"/>
                    </a:cubicBezTo>
                    <a:lnTo>
                      <a:pt x="2430323" y="3229933"/>
                    </a:lnTo>
                    <a:cubicBezTo>
                      <a:pt x="2428107" y="3247032"/>
                      <a:pt x="2433032" y="3263410"/>
                      <a:pt x="2442785" y="3276067"/>
                    </a:cubicBezTo>
                    <a:close/>
                    <a:moveTo>
                      <a:pt x="2077965" y="3502921"/>
                    </a:moveTo>
                    <a:cubicBezTo>
                      <a:pt x="2211151" y="3366898"/>
                      <a:pt x="2317658" y="3113548"/>
                      <a:pt x="2352262" y="2815726"/>
                    </a:cubicBezTo>
                    <a:cubicBezTo>
                      <a:pt x="2386865" y="2517903"/>
                      <a:pt x="2341165" y="2247898"/>
                      <a:pt x="2242534" y="2086510"/>
                    </a:cubicBezTo>
                    <a:lnTo>
                      <a:pt x="3638641" y="2239266"/>
                    </a:lnTo>
                    <a:cubicBezTo>
                      <a:pt x="4041695" y="2283368"/>
                      <a:pt x="4331596" y="2636192"/>
                      <a:pt x="4286150" y="3027324"/>
                    </a:cubicBezTo>
                    <a:cubicBezTo>
                      <a:pt x="4240705" y="3418455"/>
                      <a:pt x="3877125" y="3699778"/>
                      <a:pt x="3474071" y="3655676"/>
                    </a:cubicBezTo>
                    <a:close/>
                    <a:moveTo>
                      <a:pt x="554154" y="3094005"/>
                    </a:moveTo>
                    <a:cubicBezTo>
                      <a:pt x="563899" y="3106651"/>
                      <a:pt x="578469" y="3115580"/>
                      <a:pt x="595552" y="3117793"/>
                    </a:cubicBezTo>
                    <a:lnTo>
                      <a:pt x="1844342" y="3279597"/>
                    </a:lnTo>
                    <a:cubicBezTo>
                      <a:pt x="1878509" y="3284024"/>
                      <a:pt x="1909796" y="3259914"/>
                      <a:pt x="1914223" y="3225747"/>
                    </a:cubicBezTo>
                    <a:lnTo>
                      <a:pt x="1915292" y="3217498"/>
                    </a:lnTo>
                    <a:cubicBezTo>
                      <a:pt x="1919719" y="3183330"/>
                      <a:pt x="1895610" y="3152043"/>
                      <a:pt x="1861442" y="3147616"/>
                    </a:cubicBezTo>
                    <a:lnTo>
                      <a:pt x="612653" y="2985812"/>
                    </a:lnTo>
                    <a:cubicBezTo>
                      <a:pt x="578485" y="2981385"/>
                      <a:pt x="547198" y="3005495"/>
                      <a:pt x="542771" y="3039662"/>
                    </a:cubicBezTo>
                    <a:lnTo>
                      <a:pt x="541702" y="3047911"/>
                    </a:lnTo>
                    <a:cubicBezTo>
                      <a:pt x="539489" y="3064995"/>
                      <a:pt x="544409" y="3081359"/>
                      <a:pt x="554154" y="3094005"/>
                    </a:cubicBezTo>
                    <a:close/>
                    <a:moveTo>
                      <a:pt x="160256" y="3083028"/>
                    </a:moveTo>
                    <a:cubicBezTo>
                      <a:pt x="43080" y="2940417"/>
                      <a:pt x="-18033" y="2754428"/>
                      <a:pt x="4690" y="2558864"/>
                    </a:cubicBezTo>
                    <a:cubicBezTo>
                      <a:pt x="50134" y="2167732"/>
                      <a:pt x="413715" y="1886409"/>
                      <a:pt x="816769" y="1930509"/>
                    </a:cubicBezTo>
                    <a:lnTo>
                      <a:pt x="2159669" y="2077444"/>
                    </a:lnTo>
                    <a:cubicBezTo>
                      <a:pt x="2252567" y="2248534"/>
                      <a:pt x="2291731" y="2517583"/>
                      <a:pt x="2258286" y="2805444"/>
                    </a:cubicBezTo>
                    <a:cubicBezTo>
                      <a:pt x="2224840" y="3093304"/>
                      <a:pt x="2124922" y="3347135"/>
                      <a:pt x="1995098" y="3493855"/>
                    </a:cubicBezTo>
                    <a:lnTo>
                      <a:pt x="652198" y="3346920"/>
                    </a:lnTo>
                    <a:cubicBezTo>
                      <a:pt x="450671" y="3324868"/>
                      <a:pt x="277431" y="3225638"/>
                      <a:pt x="160256" y="30830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Arial" pitchFamily="34" charset="0"/>
                </a:endParaRPr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1072958C-95C5-4A03-B18D-53CE1A9EA477}"/>
                  </a:ext>
                </a:extLst>
              </p:cNvPr>
              <p:cNvSpPr/>
              <p:nvPr/>
            </p:nvSpPr>
            <p:spPr>
              <a:xfrm>
                <a:off x="4536127" y="4516910"/>
                <a:ext cx="220820" cy="220820"/>
              </a:xfrm>
              <a:custGeom>
                <a:avLst/>
                <a:gdLst/>
                <a:ahLst/>
                <a:cxnLst/>
                <a:rect l="l" t="t" r="r" b="b"/>
                <a:pathLst>
                  <a:path w="3816424" h="3816424">
                    <a:moveTo>
                      <a:pt x="2203186" y="2279595"/>
                    </a:moveTo>
                    <a:lnTo>
                      <a:pt x="2808192" y="3090048"/>
                    </a:lnTo>
                    <a:cubicBezTo>
                      <a:pt x="2335386" y="3450334"/>
                      <a:pt x="1671399" y="3501280"/>
                      <a:pt x="1136700" y="3171034"/>
                    </a:cubicBezTo>
                    <a:lnTo>
                      <a:pt x="1672341" y="2318238"/>
                    </a:lnTo>
                    <a:cubicBezTo>
                      <a:pt x="1741351" y="2359418"/>
                      <a:pt x="1822171" y="2381777"/>
                      <a:pt x="1908212" y="2381777"/>
                    </a:cubicBezTo>
                    <a:cubicBezTo>
                      <a:pt x="2019680" y="2381777"/>
                      <a:pt x="2122383" y="2344251"/>
                      <a:pt x="2203186" y="2279595"/>
                    </a:cubicBezTo>
                    <a:close/>
                    <a:moveTo>
                      <a:pt x="1908212" y="1559425"/>
                    </a:moveTo>
                    <a:lnTo>
                      <a:pt x="1980325" y="1567601"/>
                    </a:lnTo>
                    <a:lnTo>
                      <a:pt x="1993606" y="1571724"/>
                    </a:lnTo>
                    <a:cubicBezTo>
                      <a:pt x="2013982" y="1576081"/>
                      <a:pt x="2033279" y="1583438"/>
                      <a:pt x="2051568" y="1592606"/>
                    </a:cubicBezTo>
                    <a:cubicBezTo>
                      <a:pt x="2161269" y="1643381"/>
                      <a:pt x="2238178" y="1752249"/>
                      <a:pt x="2242946" y="1879728"/>
                    </a:cubicBezTo>
                    <a:lnTo>
                      <a:pt x="2244564" y="1895777"/>
                    </a:lnTo>
                    <a:lnTo>
                      <a:pt x="2235941" y="1969331"/>
                    </a:lnTo>
                    <a:lnTo>
                      <a:pt x="2229295" y="1990738"/>
                    </a:lnTo>
                    <a:lnTo>
                      <a:pt x="2212064" y="2037880"/>
                    </a:lnTo>
                    <a:lnTo>
                      <a:pt x="2201144" y="2057998"/>
                    </a:lnTo>
                    <a:lnTo>
                      <a:pt x="2172872" y="2101104"/>
                    </a:lnTo>
                    <a:lnTo>
                      <a:pt x="2162191" y="2114050"/>
                    </a:lnTo>
                    <a:lnTo>
                      <a:pt x="2113970" y="2160082"/>
                    </a:lnTo>
                    <a:cubicBezTo>
                      <a:pt x="2057823" y="2205648"/>
                      <a:pt x="1986110" y="2232129"/>
                      <a:pt x="1908212" y="2232129"/>
                    </a:cubicBezTo>
                    <a:cubicBezTo>
                      <a:pt x="1851319" y="2232129"/>
                      <a:pt x="1797724" y="2218004"/>
                      <a:pt x="1751478" y="2191687"/>
                    </a:cubicBezTo>
                    <a:lnTo>
                      <a:pt x="1683784" y="2144677"/>
                    </a:lnTo>
                    <a:lnTo>
                      <a:pt x="1679431" y="2141086"/>
                    </a:lnTo>
                    <a:lnTo>
                      <a:pt x="1625925" y="2077610"/>
                    </a:lnTo>
                    <a:lnTo>
                      <a:pt x="1622829" y="2071906"/>
                    </a:lnTo>
                    <a:lnTo>
                      <a:pt x="1591352" y="2004343"/>
                    </a:lnTo>
                    <a:lnTo>
                      <a:pt x="1586740" y="1989486"/>
                    </a:lnTo>
                    <a:cubicBezTo>
                      <a:pt x="1578347" y="1963748"/>
                      <a:pt x="1573981" y="1936424"/>
                      <a:pt x="1573114" y="1908212"/>
                    </a:cubicBezTo>
                    <a:lnTo>
                      <a:pt x="1571860" y="1895777"/>
                    </a:lnTo>
                    <a:cubicBezTo>
                      <a:pt x="1571860" y="1754345"/>
                      <a:pt x="1659153" y="1633301"/>
                      <a:pt x="1783001" y="1584084"/>
                    </a:cubicBezTo>
                    <a:lnTo>
                      <a:pt x="1842294" y="1566070"/>
                    </a:lnTo>
                    <a:close/>
                    <a:moveTo>
                      <a:pt x="1379953" y="541019"/>
                    </a:moveTo>
                    <a:lnTo>
                      <a:pt x="1729168" y="1444825"/>
                    </a:lnTo>
                    <a:cubicBezTo>
                      <a:pt x="1549201" y="1515335"/>
                      <a:pt x="1422212" y="1690726"/>
                      <a:pt x="1422212" y="1895777"/>
                    </a:cubicBezTo>
                    <a:cubicBezTo>
                      <a:pt x="1422212" y="1899944"/>
                      <a:pt x="1422265" y="1904098"/>
                      <a:pt x="1423466" y="1908212"/>
                    </a:cubicBezTo>
                    <a:lnTo>
                      <a:pt x="425946" y="1908212"/>
                    </a:lnTo>
                    <a:cubicBezTo>
                      <a:pt x="430668" y="1282139"/>
                      <a:pt x="825479" y="748981"/>
                      <a:pt x="1379953" y="541019"/>
                    </a:cubicBezTo>
                    <a:close/>
                    <a:moveTo>
                      <a:pt x="2470889" y="507356"/>
                    </a:moveTo>
                    <a:cubicBezTo>
                      <a:pt x="3027464" y="716106"/>
                      <a:pt x="3423770" y="1251284"/>
                      <a:pt x="3428510" y="1879728"/>
                    </a:cubicBezTo>
                    <a:lnTo>
                      <a:pt x="2392594" y="1879728"/>
                    </a:lnTo>
                    <a:cubicBezTo>
                      <a:pt x="2387735" y="1688621"/>
                      <a:pt x="2271236" y="1525440"/>
                      <a:pt x="2105708" y="1452487"/>
                    </a:cubicBezTo>
                    <a:close/>
                    <a:moveTo>
                      <a:pt x="1908212" y="190783"/>
                    </a:moveTo>
                    <a:cubicBezTo>
                      <a:pt x="959702" y="190783"/>
                      <a:pt x="190783" y="959702"/>
                      <a:pt x="190783" y="1908212"/>
                    </a:cubicBezTo>
                    <a:cubicBezTo>
                      <a:pt x="190783" y="2856722"/>
                      <a:pt x="959702" y="3625641"/>
                      <a:pt x="1908212" y="3625641"/>
                    </a:cubicBezTo>
                    <a:cubicBezTo>
                      <a:pt x="2856722" y="3625641"/>
                      <a:pt x="3625641" y="2856722"/>
                      <a:pt x="3625641" y="1908212"/>
                    </a:cubicBezTo>
                    <a:cubicBezTo>
                      <a:pt x="3625641" y="959702"/>
                      <a:pt x="2856722" y="190783"/>
                      <a:pt x="1908212" y="190783"/>
                    </a:cubicBezTo>
                    <a:close/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cubicBezTo>
                      <a:pt x="3816424" y="2962088"/>
                      <a:pt x="2962088" y="3816424"/>
                      <a:pt x="1908212" y="3816424"/>
                    </a:cubicBezTo>
                    <a:cubicBezTo>
                      <a:pt x="854336" y="3816424"/>
                      <a:pt x="0" y="2962088"/>
                      <a:pt x="0" y="1908212"/>
                    </a:cubicBez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Chord 1">
                <a:extLst>
                  <a:ext uri="{FF2B5EF4-FFF2-40B4-BE49-F238E27FC236}">
                    <a16:creationId xmlns:a16="http://schemas.microsoft.com/office/drawing/2014/main" id="{3F82F024-7D4D-418E-98A8-15EB550A7B43}"/>
                  </a:ext>
                </a:extLst>
              </p:cNvPr>
              <p:cNvSpPr/>
              <p:nvPr/>
            </p:nvSpPr>
            <p:spPr>
              <a:xfrm rot="16200000">
                <a:off x="1516256" y="2258490"/>
                <a:ext cx="172697" cy="172906"/>
              </a:xfrm>
              <a:custGeom>
                <a:avLst/>
                <a:gdLst/>
                <a:ahLst/>
                <a:cxnLst/>
                <a:rect l="l" t="t" r="r" b="b"/>
                <a:pathLst>
                  <a:path w="3967137" h="3971952">
                    <a:moveTo>
                      <a:pt x="261389" y="1091292"/>
                    </a:moveTo>
                    <a:lnTo>
                      <a:pt x="261389" y="2844253"/>
                    </a:lnTo>
                    <a:cubicBezTo>
                      <a:pt x="261389" y="2868314"/>
                      <a:pt x="241884" y="2887819"/>
                      <a:pt x="217823" y="2887819"/>
                    </a:cubicBezTo>
                    <a:lnTo>
                      <a:pt x="43566" y="2887819"/>
                    </a:lnTo>
                    <a:cubicBezTo>
                      <a:pt x="19505" y="2887819"/>
                      <a:pt x="0" y="2868314"/>
                      <a:pt x="0" y="2844253"/>
                    </a:cubicBezTo>
                    <a:lnTo>
                      <a:pt x="0" y="1091292"/>
                    </a:lnTo>
                    <a:cubicBezTo>
                      <a:pt x="0" y="1067231"/>
                      <a:pt x="19505" y="1047726"/>
                      <a:pt x="43566" y="1047726"/>
                    </a:cubicBezTo>
                    <a:lnTo>
                      <a:pt x="217823" y="1047726"/>
                    </a:lnTo>
                    <a:cubicBezTo>
                      <a:pt x="241884" y="1047726"/>
                      <a:pt x="261389" y="1067231"/>
                      <a:pt x="261389" y="1091292"/>
                    </a:cubicBezTo>
                    <a:close/>
                    <a:moveTo>
                      <a:pt x="1777362" y="1774668"/>
                    </a:moveTo>
                    <a:lnTo>
                      <a:pt x="1417254" y="1774668"/>
                    </a:lnTo>
                    <a:lnTo>
                      <a:pt x="1417254" y="1414560"/>
                    </a:lnTo>
                    <a:lnTo>
                      <a:pt x="1031046" y="1414560"/>
                    </a:lnTo>
                    <a:lnTo>
                      <a:pt x="1031046" y="1774668"/>
                    </a:lnTo>
                    <a:lnTo>
                      <a:pt x="670938" y="1774668"/>
                    </a:lnTo>
                    <a:lnTo>
                      <a:pt x="670938" y="2160876"/>
                    </a:lnTo>
                    <a:lnTo>
                      <a:pt x="1031046" y="2160876"/>
                    </a:lnTo>
                    <a:lnTo>
                      <a:pt x="1031046" y="2520984"/>
                    </a:lnTo>
                    <a:lnTo>
                      <a:pt x="1417254" y="2520984"/>
                    </a:lnTo>
                    <a:lnTo>
                      <a:pt x="1417254" y="2160876"/>
                    </a:lnTo>
                    <a:lnTo>
                      <a:pt x="1777362" y="2160876"/>
                    </a:lnTo>
                    <a:close/>
                    <a:moveTo>
                      <a:pt x="2067493" y="3788343"/>
                    </a:moveTo>
                    <a:cubicBezTo>
                      <a:pt x="1411863" y="3859754"/>
                      <a:pt x="774928" y="3530250"/>
                      <a:pt x="425251" y="2938765"/>
                    </a:cubicBezTo>
                    <a:lnTo>
                      <a:pt x="380806" y="2850254"/>
                    </a:lnTo>
                    <a:lnTo>
                      <a:pt x="380806" y="1084978"/>
                    </a:lnTo>
                    <a:cubicBezTo>
                      <a:pt x="391288" y="1056225"/>
                      <a:pt x="405914" y="1029780"/>
                      <a:pt x="421215" y="1003639"/>
                    </a:cubicBezTo>
                    <a:cubicBezTo>
                      <a:pt x="768423" y="410526"/>
                      <a:pt x="1403978" y="78047"/>
                      <a:pt x="2059899" y="146393"/>
                    </a:cubicBezTo>
                    <a:close/>
                    <a:moveTo>
                      <a:pt x="2442453" y="43566"/>
                    </a:moveTo>
                    <a:lnTo>
                      <a:pt x="2442453" y="3916873"/>
                    </a:lnTo>
                    <a:cubicBezTo>
                      <a:pt x="2442453" y="3940934"/>
                      <a:pt x="2422948" y="3960439"/>
                      <a:pt x="2398887" y="3960439"/>
                    </a:cubicBezTo>
                    <a:lnTo>
                      <a:pt x="2224630" y="3960439"/>
                    </a:lnTo>
                    <a:cubicBezTo>
                      <a:pt x="2200569" y="3960439"/>
                      <a:pt x="2181064" y="3940934"/>
                      <a:pt x="2181064" y="3916873"/>
                    </a:cubicBezTo>
                    <a:lnTo>
                      <a:pt x="2181064" y="43566"/>
                    </a:lnTo>
                    <a:cubicBezTo>
                      <a:pt x="2181064" y="19505"/>
                      <a:pt x="2200569" y="0"/>
                      <a:pt x="2224630" y="0"/>
                    </a:cubicBezTo>
                    <a:lnTo>
                      <a:pt x="2398887" y="0"/>
                    </a:lnTo>
                    <a:cubicBezTo>
                      <a:pt x="2422948" y="0"/>
                      <a:pt x="2442453" y="19505"/>
                      <a:pt x="2442453" y="43566"/>
                    </a:cubicBezTo>
                    <a:close/>
                    <a:moveTo>
                      <a:pt x="3576812" y="3233512"/>
                    </a:moveTo>
                    <a:cubicBezTo>
                      <a:pt x="3575162" y="3242191"/>
                      <a:pt x="3571784" y="3250690"/>
                      <a:pt x="3566575" y="3258503"/>
                    </a:cubicBezTo>
                    <a:lnTo>
                      <a:pt x="3324309" y="3621901"/>
                    </a:lnTo>
                    <a:cubicBezTo>
                      <a:pt x="3303474" y="3653154"/>
                      <a:pt x="3261248" y="3661599"/>
                      <a:pt x="3229996" y="3640764"/>
                    </a:cubicBezTo>
                    <a:lnTo>
                      <a:pt x="2586977" y="3212084"/>
                    </a:lnTo>
                    <a:lnTo>
                      <a:pt x="2586977" y="2523698"/>
                    </a:lnTo>
                    <a:lnTo>
                      <a:pt x="3547712" y="3164190"/>
                    </a:lnTo>
                    <a:cubicBezTo>
                      <a:pt x="3571151" y="3179816"/>
                      <a:pt x="3581762" y="3207474"/>
                      <a:pt x="3576812" y="3233512"/>
                    </a:cubicBezTo>
                    <a:close/>
                    <a:moveTo>
                      <a:pt x="3966131" y="3317297"/>
                    </a:moveTo>
                    <a:cubicBezTo>
                      <a:pt x="3968508" y="3328190"/>
                      <a:pt x="3966729" y="3339990"/>
                      <a:pt x="3960231" y="3350115"/>
                    </a:cubicBezTo>
                    <a:lnTo>
                      <a:pt x="3574032" y="3951911"/>
                    </a:lnTo>
                    <a:cubicBezTo>
                      <a:pt x="3561037" y="3972161"/>
                      <a:pt x="3534087" y="3978041"/>
                      <a:pt x="3513837" y="3965046"/>
                    </a:cubicBezTo>
                    <a:lnTo>
                      <a:pt x="3367182" y="3870931"/>
                    </a:lnTo>
                    <a:cubicBezTo>
                      <a:pt x="3346932" y="3857936"/>
                      <a:pt x="3341051" y="3830986"/>
                      <a:pt x="3354046" y="3810736"/>
                    </a:cubicBezTo>
                    <a:lnTo>
                      <a:pt x="3740245" y="3208940"/>
                    </a:lnTo>
                    <a:cubicBezTo>
                      <a:pt x="3753241" y="3188690"/>
                      <a:pt x="3780191" y="3182809"/>
                      <a:pt x="3800440" y="3195805"/>
                    </a:cubicBezTo>
                    <a:lnTo>
                      <a:pt x="3947096" y="3289920"/>
                    </a:lnTo>
                    <a:cubicBezTo>
                      <a:pt x="3957221" y="3296417"/>
                      <a:pt x="3963753" y="3306404"/>
                      <a:pt x="3966131" y="33172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Round Same Side Corner Rectangle 5">
                <a:extLst>
                  <a:ext uri="{FF2B5EF4-FFF2-40B4-BE49-F238E27FC236}">
                    <a16:creationId xmlns:a16="http://schemas.microsoft.com/office/drawing/2014/main" id="{C4A325E2-5A6E-4522-9BC8-62C3B41C65E8}"/>
                  </a:ext>
                </a:extLst>
              </p:cNvPr>
              <p:cNvSpPr/>
              <p:nvPr/>
            </p:nvSpPr>
            <p:spPr>
              <a:xfrm>
                <a:off x="1382277" y="2707594"/>
                <a:ext cx="297343" cy="208745"/>
              </a:xfrm>
              <a:custGeom>
                <a:avLst/>
                <a:gdLst/>
                <a:ahLst/>
                <a:cxnLst/>
                <a:rect l="l" t="t" r="r" b="b"/>
                <a:pathLst>
                  <a:path w="3934890" h="3325069">
                    <a:moveTo>
                      <a:pt x="3256955" y="2654903"/>
                    </a:moveTo>
                    <a:cubicBezTo>
                      <a:pt x="3442016" y="2654903"/>
                      <a:pt x="3592038" y="2804925"/>
                      <a:pt x="3592038" y="2989986"/>
                    </a:cubicBezTo>
                    <a:cubicBezTo>
                      <a:pt x="3592038" y="3175047"/>
                      <a:pt x="3442016" y="3325069"/>
                      <a:pt x="3256955" y="3325069"/>
                    </a:cubicBezTo>
                    <a:cubicBezTo>
                      <a:pt x="3071894" y="3325069"/>
                      <a:pt x="2921872" y="3175047"/>
                      <a:pt x="2921872" y="2989986"/>
                    </a:cubicBezTo>
                    <a:cubicBezTo>
                      <a:pt x="2921872" y="2804925"/>
                      <a:pt x="3071894" y="2654903"/>
                      <a:pt x="3256955" y="2654903"/>
                    </a:cubicBezTo>
                    <a:close/>
                    <a:moveTo>
                      <a:pt x="1163958" y="2654903"/>
                    </a:moveTo>
                    <a:cubicBezTo>
                      <a:pt x="1349019" y="2654903"/>
                      <a:pt x="1499041" y="2804925"/>
                      <a:pt x="1499041" y="2989986"/>
                    </a:cubicBezTo>
                    <a:cubicBezTo>
                      <a:pt x="1499041" y="3175047"/>
                      <a:pt x="1349019" y="3325069"/>
                      <a:pt x="1163958" y="3325069"/>
                    </a:cubicBezTo>
                    <a:cubicBezTo>
                      <a:pt x="978897" y="3325069"/>
                      <a:pt x="828875" y="3175047"/>
                      <a:pt x="828875" y="2989986"/>
                    </a:cubicBezTo>
                    <a:cubicBezTo>
                      <a:pt x="828875" y="2804925"/>
                      <a:pt x="978897" y="2654903"/>
                      <a:pt x="1163958" y="2654903"/>
                    </a:cubicBezTo>
                    <a:close/>
                    <a:moveTo>
                      <a:pt x="76162" y="2262658"/>
                    </a:moveTo>
                    <a:lnTo>
                      <a:pt x="3934890" y="2262658"/>
                    </a:lnTo>
                    <a:lnTo>
                      <a:pt x="3934890" y="2865907"/>
                    </a:lnTo>
                    <a:lnTo>
                      <a:pt x="3688794" y="2865907"/>
                    </a:lnTo>
                    <a:cubicBezTo>
                      <a:pt x="3630311" y="2683593"/>
                      <a:pt x="3458928" y="2552630"/>
                      <a:pt x="3256956" y="2552630"/>
                    </a:cubicBezTo>
                    <a:cubicBezTo>
                      <a:pt x="3054984" y="2552630"/>
                      <a:pt x="2883601" y="2683593"/>
                      <a:pt x="2825119" y="2865907"/>
                    </a:cubicBezTo>
                    <a:lnTo>
                      <a:pt x="1595797" y="2865907"/>
                    </a:lnTo>
                    <a:cubicBezTo>
                      <a:pt x="1537314" y="2683593"/>
                      <a:pt x="1365931" y="2552630"/>
                      <a:pt x="1163959" y="2552630"/>
                    </a:cubicBezTo>
                    <a:cubicBezTo>
                      <a:pt x="952624" y="2552630"/>
                      <a:pt x="774779" y="2696018"/>
                      <a:pt x="724237" y="2891307"/>
                    </a:cubicBezTo>
                    <a:lnTo>
                      <a:pt x="398213" y="2891307"/>
                    </a:lnTo>
                    <a:cubicBezTo>
                      <a:pt x="178286" y="2891307"/>
                      <a:pt x="0" y="2713021"/>
                      <a:pt x="0" y="2493094"/>
                    </a:cubicBezTo>
                    <a:lnTo>
                      <a:pt x="0" y="2267371"/>
                    </a:lnTo>
                    <a:lnTo>
                      <a:pt x="76162" y="2267371"/>
                    </a:lnTo>
                    <a:close/>
                    <a:moveTo>
                      <a:pt x="940438" y="986308"/>
                    </a:moveTo>
                    <a:cubicBezTo>
                      <a:pt x="831368" y="986308"/>
                      <a:pt x="742949" y="1041027"/>
                      <a:pt x="742949" y="1108525"/>
                    </a:cubicBezTo>
                    <a:lnTo>
                      <a:pt x="742949" y="1420858"/>
                    </a:lnTo>
                    <a:lnTo>
                      <a:pt x="1337996" y="1420858"/>
                    </a:lnTo>
                    <a:lnTo>
                      <a:pt x="1337996" y="986308"/>
                    </a:lnTo>
                    <a:close/>
                    <a:moveTo>
                      <a:pt x="2566126" y="947333"/>
                    </a:moveTo>
                    <a:cubicBezTo>
                      <a:pt x="2490968" y="947333"/>
                      <a:pt x="2430039" y="1008262"/>
                      <a:pt x="2430039" y="1083421"/>
                    </a:cubicBezTo>
                    <a:lnTo>
                      <a:pt x="2430039" y="1283715"/>
                    </a:lnTo>
                    <a:lnTo>
                      <a:pt x="2240561" y="1283715"/>
                    </a:lnTo>
                    <a:cubicBezTo>
                      <a:pt x="2165402" y="1283715"/>
                      <a:pt x="2104473" y="1344644"/>
                      <a:pt x="2104473" y="1419803"/>
                    </a:cubicBezTo>
                    <a:lnTo>
                      <a:pt x="2104473" y="1443548"/>
                    </a:lnTo>
                    <a:cubicBezTo>
                      <a:pt x="2104473" y="1518707"/>
                      <a:pt x="2165402" y="1579635"/>
                      <a:pt x="2240561" y="1579635"/>
                    </a:cubicBezTo>
                    <a:lnTo>
                      <a:pt x="2430039" y="1579635"/>
                    </a:lnTo>
                    <a:lnTo>
                      <a:pt x="2430039" y="1758296"/>
                    </a:lnTo>
                    <a:cubicBezTo>
                      <a:pt x="2430039" y="1833454"/>
                      <a:pt x="2490968" y="1894383"/>
                      <a:pt x="2566126" y="1894383"/>
                    </a:cubicBezTo>
                    <a:lnTo>
                      <a:pt x="2589871" y="1894383"/>
                    </a:lnTo>
                    <a:cubicBezTo>
                      <a:pt x="2665030" y="1894383"/>
                      <a:pt x="2725959" y="1833454"/>
                      <a:pt x="2725959" y="1758296"/>
                    </a:cubicBezTo>
                    <a:lnTo>
                      <a:pt x="2725959" y="1579635"/>
                    </a:lnTo>
                    <a:lnTo>
                      <a:pt x="2915437" y="1579635"/>
                    </a:lnTo>
                    <a:cubicBezTo>
                      <a:pt x="2990595" y="1579635"/>
                      <a:pt x="3051524" y="1518707"/>
                      <a:pt x="3051524" y="1443548"/>
                    </a:cubicBezTo>
                    <a:lnTo>
                      <a:pt x="3051524" y="1419803"/>
                    </a:lnTo>
                    <a:cubicBezTo>
                      <a:pt x="3051524" y="1344644"/>
                      <a:pt x="2990595" y="1283715"/>
                      <a:pt x="2915437" y="1283715"/>
                    </a:cubicBezTo>
                    <a:lnTo>
                      <a:pt x="2725959" y="1283715"/>
                    </a:lnTo>
                    <a:lnTo>
                      <a:pt x="2725959" y="1083421"/>
                    </a:lnTo>
                    <a:cubicBezTo>
                      <a:pt x="2725959" y="1008262"/>
                      <a:pt x="2665030" y="947333"/>
                      <a:pt x="2589871" y="947333"/>
                    </a:cubicBezTo>
                    <a:close/>
                    <a:moveTo>
                      <a:pt x="2175584" y="448446"/>
                    </a:moveTo>
                    <a:lnTo>
                      <a:pt x="2342436" y="448446"/>
                    </a:lnTo>
                    <a:cubicBezTo>
                      <a:pt x="2365949" y="448446"/>
                      <a:pt x="2385010" y="467507"/>
                      <a:pt x="2385010" y="491020"/>
                    </a:cubicBezTo>
                    <a:lnTo>
                      <a:pt x="2385010" y="513872"/>
                    </a:lnTo>
                    <a:cubicBezTo>
                      <a:pt x="2385010" y="537385"/>
                      <a:pt x="2365949" y="556446"/>
                      <a:pt x="2342436" y="556446"/>
                    </a:cubicBezTo>
                    <a:lnTo>
                      <a:pt x="2175584" y="556446"/>
                    </a:lnTo>
                    <a:cubicBezTo>
                      <a:pt x="2152071" y="556446"/>
                      <a:pt x="2133010" y="537385"/>
                      <a:pt x="2133010" y="513872"/>
                    </a:cubicBezTo>
                    <a:lnTo>
                      <a:pt x="2133010" y="491020"/>
                    </a:lnTo>
                    <a:cubicBezTo>
                      <a:pt x="2133010" y="467507"/>
                      <a:pt x="2152071" y="448446"/>
                      <a:pt x="2175584" y="448446"/>
                    </a:cubicBezTo>
                    <a:close/>
                    <a:moveTo>
                      <a:pt x="1313354" y="439278"/>
                    </a:moveTo>
                    <a:lnTo>
                      <a:pt x="1480043" y="446666"/>
                    </a:lnTo>
                    <a:cubicBezTo>
                      <a:pt x="1503533" y="447707"/>
                      <a:pt x="1521731" y="467594"/>
                      <a:pt x="1520690" y="491084"/>
                    </a:cubicBezTo>
                    <a:lnTo>
                      <a:pt x="1519678" y="513913"/>
                    </a:lnTo>
                    <a:cubicBezTo>
                      <a:pt x="1518636" y="537403"/>
                      <a:pt x="1498750" y="555601"/>
                      <a:pt x="1475260" y="554560"/>
                    </a:cubicBezTo>
                    <a:lnTo>
                      <a:pt x="1308572" y="547172"/>
                    </a:lnTo>
                    <a:cubicBezTo>
                      <a:pt x="1285082" y="546130"/>
                      <a:pt x="1266884" y="526244"/>
                      <a:pt x="1267925" y="502754"/>
                    </a:cubicBezTo>
                    <a:lnTo>
                      <a:pt x="1268937" y="479925"/>
                    </a:lnTo>
                    <a:cubicBezTo>
                      <a:pt x="1269978" y="456435"/>
                      <a:pt x="1289864" y="438236"/>
                      <a:pt x="1313354" y="439278"/>
                    </a:cubicBezTo>
                    <a:close/>
                    <a:moveTo>
                      <a:pt x="1782480" y="391192"/>
                    </a:moveTo>
                    <a:lnTo>
                      <a:pt x="1854488" y="391192"/>
                    </a:lnTo>
                    <a:cubicBezTo>
                      <a:pt x="1947917" y="391192"/>
                      <a:pt x="2023656" y="466931"/>
                      <a:pt x="2023656" y="560360"/>
                    </a:cubicBezTo>
                    <a:lnTo>
                      <a:pt x="2023656" y="721195"/>
                    </a:lnTo>
                    <a:lnTo>
                      <a:pt x="3934890" y="721195"/>
                    </a:lnTo>
                    <a:lnTo>
                      <a:pt x="3934890" y="2109731"/>
                    </a:lnTo>
                    <a:lnTo>
                      <a:pt x="14197" y="2109731"/>
                    </a:lnTo>
                    <a:lnTo>
                      <a:pt x="14197" y="2114574"/>
                    </a:lnTo>
                    <a:lnTo>
                      <a:pt x="0" y="2114574"/>
                    </a:lnTo>
                    <a:lnTo>
                      <a:pt x="0" y="1828455"/>
                    </a:lnTo>
                    <a:cubicBezTo>
                      <a:pt x="0" y="1608528"/>
                      <a:pt x="178286" y="1430242"/>
                      <a:pt x="398213" y="1430242"/>
                    </a:cubicBezTo>
                    <a:lnTo>
                      <a:pt x="519518" y="1430242"/>
                    </a:lnTo>
                    <a:lnTo>
                      <a:pt x="519518" y="977203"/>
                    </a:lnTo>
                    <a:cubicBezTo>
                      <a:pt x="519518" y="876538"/>
                      <a:pt x="601123" y="794933"/>
                      <a:pt x="701788" y="794933"/>
                    </a:cubicBezTo>
                    <a:lnTo>
                      <a:pt x="1349377" y="794933"/>
                    </a:lnTo>
                    <a:lnTo>
                      <a:pt x="1349377" y="721195"/>
                    </a:lnTo>
                    <a:lnTo>
                      <a:pt x="1613312" y="721195"/>
                    </a:lnTo>
                    <a:lnTo>
                      <a:pt x="1613312" y="560360"/>
                    </a:lnTo>
                    <a:cubicBezTo>
                      <a:pt x="1613312" y="466931"/>
                      <a:pt x="1689051" y="391192"/>
                      <a:pt x="1782480" y="391192"/>
                    </a:cubicBezTo>
                    <a:close/>
                    <a:moveTo>
                      <a:pt x="2217013" y="121841"/>
                    </a:moveTo>
                    <a:cubicBezTo>
                      <a:pt x="2228118" y="123263"/>
                      <a:pt x="2238680" y="128922"/>
                      <a:pt x="2246068" y="138480"/>
                    </a:cubicBezTo>
                    <a:lnTo>
                      <a:pt x="2260428" y="157060"/>
                    </a:lnTo>
                    <a:cubicBezTo>
                      <a:pt x="2275203" y="176176"/>
                      <a:pt x="2271684" y="203650"/>
                      <a:pt x="2252568" y="218425"/>
                    </a:cubicBezTo>
                    <a:lnTo>
                      <a:pt x="2122407" y="319028"/>
                    </a:lnTo>
                    <a:cubicBezTo>
                      <a:pt x="2103291" y="333803"/>
                      <a:pt x="2075817" y="330283"/>
                      <a:pt x="2061042" y="311168"/>
                    </a:cubicBezTo>
                    <a:lnTo>
                      <a:pt x="2046682" y="292588"/>
                    </a:lnTo>
                    <a:cubicBezTo>
                      <a:pt x="2031907" y="273472"/>
                      <a:pt x="2035426" y="245997"/>
                      <a:pt x="2054542" y="231223"/>
                    </a:cubicBezTo>
                    <a:lnTo>
                      <a:pt x="2184703" y="130620"/>
                    </a:lnTo>
                    <a:cubicBezTo>
                      <a:pt x="2194261" y="123232"/>
                      <a:pt x="2205908" y="120418"/>
                      <a:pt x="2217013" y="121841"/>
                    </a:cubicBezTo>
                    <a:close/>
                    <a:moveTo>
                      <a:pt x="1478016" y="112448"/>
                    </a:moveTo>
                    <a:cubicBezTo>
                      <a:pt x="1488894" y="113071"/>
                      <a:pt x="1499534" y="117844"/>
                      <a:pt x="1507358" y="126619"/>
                    </a:cubicBezTo>
                    <a:lnTo>
                      <a:pt x="1618401" y="251155"/>
                    </a:lnTo>
                    <a:cubicBezTo>
                      <a:pt x="1634050" y="268704"/>
                      <a:pt x="1632508" y="295617"/>
                      <a:pt x="1614958" y="311265"/>
                    </a:cubicBezTo>
                    <a:lnTo>
                      <a:pt x="1597902" y="326473"/>
                    </a:lnTo>
                    <a:cubicBezTo>
                      <a:pt x="1580352" y="342122"/>
                      <a:pt x="1553440" y="340580"/>
                      <a:pt x="1537792" y="323030"/>
                    </a:cubicBezTo>
                    <a:lnTo>
                      <a:pt x="1426749" y="198495"/>
                    </a:lnTo>
                    <a:cubicBezTo>
                      <a:pt x="1411101" y="180945"/>
                      <a:pt x="1412642" y="154033"/>
                      <a:pt x="1430192" y="138385"/>
                    </a:cubicBezTo>
                    <a:lnTo>
                      <a:pt x="1447248" y="123176"/>
                    </a:lnTo>
                    <a:cubicBezTo>
                      <a:pt x="1456023" y="115352"/>
                      <a:pt x="1467139" y="111825"/>
                      <a:pt x="1478016" y="112448"/>
                    </a:cubicBezTo>
                    <a:close/>
                    <a:moveTo>
                      <a:pt x="1837237" y="58"/>
                    </a:moveTo>
                    <a:lnTo>
                      <a:pt x="1861379" y="1283"/>
                    </a:lnTo>
                    <a:cubicBezTo>
                      <a:pt x="1886217" y="2543"/>
                      <a:pt x="1905332" y="23700"/>
                      <a:pt x="1904072" y="48538"/>
                    </a:cubicBezTo>
                    <a:lnTo>
                      <a:pt x="1895868" y="210266"/>
                    </a:lnTo>
                    <a:cubicBezTo>
                      <a:pt x="1894608" y="235105"/>
                      <a:pt x="1873451" y="254219"/>
                      <a:pt x="1848613" y="252959"/>
                    </a:cubicBezTo>
                    <a:lnTo>
                      <a:pt x="1824471" y="251735"/>
                    </a:lnTo>
                    <a:cubicBezTo>
                      <a:pt x="1799633" y="250475"/>
                      <a:pt x="1780518" y="229317"/>
                      <a:pt x="1781778" y="204479"/>
                    </a:cubicBezTo>
                    <a:lnTo>
                      <a:pt x="1789981" y="42751"/>
                    </a:lnTo>
                    <a:cubicBezTo>
                      <a:pt x="1791241" y="17913"/>
                      <a:pt x="1812399" y="-1201"/>
                      <a:pt x="1837237" y="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12287">
                <a:extLst>
                  <a:ext uri="{FF2B5EF4-FFF2-40B4-BE49-F238E27FC236}">
                    <a16:creationId xmlns:a16="http://schemas.microsoft.com/office/drawing/2014/main" id="{815EFDF3-457F-4287-A49E-5713FF91497D}"/>
                  </a:ext>
                </a:extLst>
              </p:cNvPr>
              <p:cNvSpPr/>
              <p:nvPr/>
            </p:nvSpPr>
            <p:spPr>
              <a:xfrm>
                <a:off x="2888784" y="2408881"/>
                <a:ext cx="237746" cy="236874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45921">
                    <a:moveTo>
                      <a:pt x="1598844" y="0"/>
                    </a:moveTo>
                    <a:cubicBezTo>
                      <a:pt x="1857342" y="0"/>
                      <a:pt x="2066896" y="209554"/>
                      <a:pt x="2066896" y="468052"/>
                    </a:cubicBezTo>
                    <a:cubicBezTo>
                      <a:pt x="2066896" y="646802"/>
                      <a:pt x="1966694" y="802149"/>
                      <a:pt x="1818364" y="879058"/>
                    </a:cubicBezTo>
                    <a:lnTo>
                      <a:pt x="1965948" y="1429850"/>
                    </a:lnTo>
                    <a:cubicBezTo>
                      <a:pt x="2234183" y="1439289"/>
                      <a:pt x="2449559" y="1654793"/>
                      <a:pt x="2458766" y="1923094"/>
                    </a:cubicBezTo>
                    <a:lnTo>
                      <a:pt x="3052787" y="2082261"/>
                    </a:lnTo>
                    <a:cubicBezTo>
                      <a:pt x="3115207" y="1899813"/>
                      <a:pt x="3288586" y="1769556"/>
                      <a:pt x="3492388" y="1769556"/>
                    </a:cubicBezTo>
                    <a:cubicBezTo>
                      <a:pt x="3750886" y="1769556"/>
                      <a:pt x="3960440" y="1979110"/>
                      <a:pt x="3960440" y="2237608"/>
                    </a:cubicBezTo>
                    <a:cubicBezTo>
                      <a:pt x="3960440" y="2496106"/>
                      <a:pt x="3750886" y="2705660"/>
                      <a:pt x="3492388" y="2705660"/>
                    </a:cubicBezTo>
                    <a:cubicBezTo>
                      <a:pt x="3255123" y="2705660"/>
                      <a:pt x="3059091" y="2529117"/>
                      <a:pt x="3030620" y="2299941"/>
                    </a:cubicBezTo>
                    <a:lnTo>
                      <a:pt x="2422827" y="2137084"/>
                    </a:lnTo>
                    <a:cubicBezTo>
                      <a:pt x="2374914" y="2257246"/>
                      <a:pt x="2282973" y="2354960"/>
                      <a:pt x="2166800" y="2410258"/>
                    </a:cubicBezTo>
                    <a:lnTo>
                      <a:pt x="2329067" y="3015847"/>
                    </a:lnTo>
                    <a:cubicBezTo>
                      <a:pt x="2559464" y="3043136"/>
                      <a:pt x="2737303" y="3239734"/>
                      <a:pt x="2737303" y="3477869"/>
                    </a:cubicBezTo>
                    <a:cubicBezTo>
                      <a:pt x="2737303" y="3736367"/>
                      <a:pt x="2527749" y="3945921"/>
                      <a:pt x="2269251" y="3945921"/>
                    </a:cubicBezTo>
                    <a:cubicBezTo>
                      <a:pt x="2010753" y="3945921"/>
                      <a:pt x="1801199" y="3736367"/>
                      <a:pt x="1801199" y="3477869"/>
                    </a:cubicBezTo>
                    <a:cubicBezTo>
                      <a:pt x="1801199" y="3274904"/>
                      <a:pt x="1930388" y="3102113"/>
                      <a:pt x="2111643" y="3038969"/>
                    </a:cubicBezTo>
                    <a:lnTo>
                      <a:pt x="1956503" y="2459980"/>
                    </a:lnTo>
                    <a:cubicBezTo>
                      <a:pt x="1952432" y="2460875"/>
                      <a:pt x="1948330" y="2460923"/>
                      <a:pt x="1944216" y="2460923"/>
                    </a:cubicBezTo>
                    <a:cubicBezTo>
                      <a:pt x="1742647" y="2460923"/>
                      <a:pt x="1568040" y="2345487"/>
                      <a:pt x="1484865" y="2176122"/>
                    </a:cubicBezTo>
                    <a:lnTo>
                      <a:pt x="930415" y="2324686"/>
                    </a:lnTo>
                    <a:cubicBezTo>
                      <a:pt x="904712" y="2556716"/>
                      <a:pt x="707355" y="2736304"/>
                      <a:pt x="468052" y="2736304"/>
                    </a:cubicBezTo>
                    <a:cubicBezTo>
                      <a:pt x="209554" y="2736304"/>
                      <a:pt x="0" y="2526750"/>
                      <a:pt x="0" y="2268252"/>
                    </a:cubicBezTo>
                    <a:cubicBezTo>
                      <a:pt x="0" y="2009754"/>
                      <a:pt x="209554" y="1800200"/>
                      <a:pt x="468052" y="1800200"/>
                    </a:cubicBezTo>
                    <a:cubicBezTo>
                      <a:pt x="669892" y="1800200"/>
                      <a:pt x="841893" y="1927961"/>
                      <a:pt x="906009" y="2107606"/>
                    </a:cubicBezTo>
                    <a:lnTo>
                      <a:pt x="1429897" y="1967231"/>
                    </a:lnTo>
                    <a:cubicBezTo>
                      <a:pt x="1427753" y="1959679"/>
                      <a:pt x="1427584" y="1952005"/>
                      <a:pt x="1427584" y="1944291"/>
                    </a:cubicBezTo>
                    <a:cubicBezTo>
                      <a:pt x="1427584" y="1727054"/>
                      <a:pt x="1561663" y="1541133"/>
                      <a:pt x="1751891" y="1465536"/>
                    </a:cubicBezTo>
                    <a:lnTo>
                      <a:pt x="1609736" y="935006"/>
                    </a:lnTo>
                    <a:cubicBezTo>
                      <a:pt x="1606130" y="936062"/>
                      <a:pt x="1602492" y="936104"/>
                      <a:pt x="1598844" y="936104"/>
                    </a:cubicBezTo>
                    <a:cubicBezTo>
                      <a:pt x="1340346" y="936104"/>
                      <a:pt x="1130792" y="726550"/>
                      <a:pt x="1130792" y="468052"/>
                    </a:cubicBezTo>
                    <a:cubicBezTo>
                      <a:pt x="1130792" y="209554"/>
                      <a:pt x="1340346" y="0"/>
                      <a:pt x="15988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ounded Rectangle 8">
                <a:extLst>
                  <a:ext uri="{FF2B5EF4-FFF2-40B4-BE49-F238E27FC236}">
                    <a16:creationId xmlns:a16="http://schemas.microsoft.com/office/drawing/2014/main" id="{B0F94B28-F107-4E7E-B3BC-240203301FF3}"/>
                  </a:ext>
                </a:extLst>
              </p:cNvPr>
              <p:cNvSpPr/>
              <p:nvPr/>
            </p:nvSpPr>
            <p:spPr>
              <a:xfrm>
                <a:off x="1927607" y="2313483"/>
                <a:ext cx="321786" cy="242802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2988329">
                    <a:moveTo>
                      <a:pt x="1906134" y="1614050"/>
                    </a:moveTo>
                    <a:cubicBezTo>
                      <a:pt x="1848735" y="1614050"/>
                      <a:pt x="1802205" y="1659775"/>
                      <a:pt x="1802205" y="1716180"/>
                    </a:cubicBezTo>
                    <a:lnTo>
                      <a:pt x="1802205" y="1952130"/>
                    </a:lnTo>
                    <a:lnTo>
                      <a:pt x="1562097" y="1952130"/>
                    </a:lnTo>
                    <a:cubicBezTo>
                      <a:pt x="1504698" y="1952130"/>
                      <a:pt x="1458167" y="1997855"/>
                      <a:pt x="1458167" y="2054260"/>
                    </a:cubicBezTo>
                    <a:lnTo>
                      <a:pt x="1458167" y="2188080"/>
                    </a:lnTo>
                    <a:cubicBezTo>
                      <a:pt x="1458167" y="2244485"/>
                      <a:pt x="1504698" y="2290210"/>
                      <a:pt x="1562097" y="2290210"/>
                    </a:cubicBezTo>
                    <a:lnTo>
                      <a:pt x="1802205" y="2290210"/>
                    </a:lnTo>
                    <a:lnTo>
                      <a:pt x="1802205" y="2526160"/>
                    </a:lnTo>
                    <a:cubicBezTo>
                      <a:pt x="1802205" y="2582565"/>
                      <a:pt x="1848735" y="2628290"/>
                      <a:pt x="1906134" y="2628290"/>
                    </a:cubicBezTo>
                    <a:lnTo>
                      <a:pt x="2042312" y="2628290"/>
                    </a:lnTo>
                    <a:cubicBezTo>
                      <a:pt x="2099711" y="2628290"/>
                      <a:pt x="2146242" y="2582565"/>
                      <a:pt x="2146242" y="2526160"/>
                    </a:cubicBezTo>
                    <a:lnTo>
                      <a:pt x="2146242" y="2290210"/>
                    </a:lnTo>
                    <a:lnTo>
                      <a:pt x="2386349" y="2290210"/>
                    </a:lnTo>
                    <a:cubicBezTo>
                      <a:pt x="2443749" y="2290210"/>
                      <a:pt x="2490279" y="2244485"/>
                      <a:pt x="2490279" y="2188080"/>
                    </a:cubicBezTo>
                    <a:lnTo>
                      <a:pt x="2490279" y="2054260"/>
                    </a:lnTo>
                    <a:cubicBezTo>
                      <a:pt x="2490279" y="1997855"/>
                      <a:pt x="2443749" y="1952130"/>
                      <a:pt x="2386349" y="1952130"/>
                    </a:cubicBezTo>
                    <a:lnTo>
                      <a:pt x="2146242" y="1952130"/>
                    </a:lnTo>
                    <a:lnTo>
                      <a:pt x="2146242" y="1716180"/>
                    </a:lnTo>
                    <a:cubicBezTo>
                      <a:pt x="2146242" y="1659775"/>
                      <a:pt x="2099711" y="1614050"/>
                      <a:pt x="2042312" y="1614050"/>
                    </a:cubicBezTo>
                    <a:close/>
                    <a:moveTo>
                      <a:pt x="0" y="1368149"/>
                    </a:moveTo>
                    <a:lnTo>
                      <a:pt x="3960440" y="1368149"/>
                    </a:lnTo>
                    <a:lnTo>
                      <a:pt x="3960440" y="2489988"/>
                    </a:lnTo>
                    <a:cubicBezTo>
                      <a:pt x="3960440" y="2765214"/>
                      <a:pt x="3737325" y="2988329"/>
                      <a:pt x="3462099" y="2988329"/>
                    </a:cubicBezTo>
                    <a:lnTo>
                      <a:pt x="498341" y="2988329"/>
                    </a:lnTo>
                    <a:cubicBezTo>
                      <a:pt x="223115" y="2988329"/>
                      <a:pt x="0" y="2765214"/>
                      <a:pt x="0" y="2489988"/>
                    </a:cubicBezTo>
                    <a:close/>
                    <a:moveTo>
                      <a:pt x="1399199" y="277487"/>
                    </a:moveTo>
                    <a:cubicBezTo>
                      <a:pt x="1340514" y="277487"/>
                      <a:pt x="1292941" y="325060"/>
                      <a:pt x="1292941" y="383745"/>
                    </a:cubicBezTo>
                    <a:lnTo>
                      <a:pt x="1292941" y="684073"/>
                    </a:lnTo>
                    <a:lnTo>
                      <a:pt x="2667496" y="684073"/>
                    </a:lnTo>
                    <a:lnTo>
                      <a:pt x="2667496" y="383745"/>
                    </a:lnTo>
                    <a:cubicBezTo>
                      <a:pt x="2667496" y="325060"/>
                      <a:pt x="2619923" y="277487"/>
                      <a:pt x="2561238" y="277487"/>
                    </a:cubicBezTo>
                    <a:close/>
                    <a:moveTo>
                      <a:pt x="1139543" y="0"/>
                    </a:moveTo>
                    <a:lnTo>
                      <a:pt x="2820896" y="0"/>
                    </a:lnTo>
                    <a:cubicBezTo>
                      <a:pt x="2920320" y="0"/>
                      <a:pt x="3000919" y="80599"/>
                      <a:pt x="3000919" y="180023"/>
                    </a:cubicBezTo>
                    <a:lnTo>
                      <a:pt x="3000919" y="684073"/>
                    </a:lnTo>
                    <a:lnTo>
                      <a:pt x="3462099" y="684073"/>
                    </a:lnTo>
                    <a:cubicBezTo>
                      <a:pt x="3727111" y="684073"/>
                      <a:pt x="3943808" y="890935"/>
                      <a:pt x="3957387" y="1152125"/>
                    </a:cubicBezTo>
                    <a:lnTo>
                      <a:pt x="3053" y="1152125"/>
                    </a:lnTo>
                    <a:cubicBezTo>
                      <a:pt x="16632" y="890935"/>
                      <a:pt x="233329" y="684073"/>
                      <a:pt x="498341" y="684073"/>
                    </a:cubicBezTo>
                    <a:lnTo>
                      <a:pt x="959520" y="684073"/>
                    </a:lnTo>
                    <a:lnTo>
                      <a:pt x="959520" y="180023"/>
                    </a:lnTo>
                    <a:cubicBezTo>
                      <a:pt x="959520" y="80599"/>
                      <a:pt x="1040119" y="0"/>
                      <a:pt x="11395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Arial" pitchFamily="34" charset="0"/>
                </a:endParaRPr>
              </a:p>
            </p:txBody>
          </p:sp>
          <p:sp>
            <p:nvSpPr>
              <p:cNvPr id="65" name="Heart 3">
                <a:extLst>
                  <a:ext uri="{FF2B5EF4-FFF2-40B4-BE49-F238E27FC236}">
                    <a16:creationId xmlns:a16="http://schemas.microsoft.com/office/drawing/2014/main" id="{9CFC5641-6B08-44A6-9715-C6F3FA8BD8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27642" y="3291161"/>
                <a:ext cx="321751" cy="291179"/>
              </a:xfrm>
              <a:custGeom>
                <a:avLst/>
                <a:gdLst/>
                <a:ahLst/>
                <a:cxnLst/>
                <a:rect l="l" t="t" r="r" b="b"/>
                <a:pathLst>
                  <a:path w="3971393" h="3594045">
                    <a:moveTo>
                      <a:pt x="2284446" y="942229"/>
                    </a:moveTo>
                    <a:cubicBezTo>
                      <a:pt x="2231718" y="946666"/>
                      <a:pt x="2184212" y="981897"/>
                      <a:pt x="2166723" y="1035351"/>
                    </a:cubicBezTo>
                    <a:lnTo>
                      <a:pt x="1818705" y="2099054"/>
                    </a:lnTo>
                    <a:lnTo>
                      <a:pt x="1630896" y="1461099"/>
                    </a:lnTo>
                    <a:cubicBezTo>
                      <a:pt x="1625536" y="1442893"/>
                      <a:pt x="1616698" y="1426659"/>
                      <a:pt x="1605222" y="1412988"/>
                    </a:cubicBezTo>
                    <a:cubicBezTo>
                      <a:pt x="1592838" y="1372092"/>
                      <a:pt x="1559535" y="1339590"/>
                      <a:pt x="1515200" y="1327710"/>
                    </a:cubicBezTo>
                    <a:cubicBezTo>
                      <a:pt x="1442764" y="1308302"/>
                      <a:pt x="1368310" y="1351289"/>
                      <a:pt x="1348901" y="1423723"/>
                    </a:cubicBezTo>
                    <a:lnTo>
                      <a:pt x="1175574" y="2070589"/>
                    </a:lnTo>
                    <a:lnTo>
                      <a:pt x="887391" y="2070589"/>
                    </a:lnTo>
                    <a:cubicBezTo>
                      <a:pt x="812401" y="2070589"/>
                      <a:pt x="751610" y="2131382"/>
                      <a:pt x="751610" y="2206372"/>
                    </a:cubicBezTo>
                    <a:cubicBezTo>
                      <a:pt x="751609" y="2281361"/>
                      <a:pt x="812402" y="2342153"/>
                      <a:pt x="887391" y="2342154"/>
                    </a:cubicBezTo>
                    <a:lnTo>
                      <a:pt x="1266160" y="2342154"/>
                    </a:lnTo>
                    <a:cubicBezTo>
                      <a:pt x="1309243" y="2342153"/>
                      <a:pt x="1347639" y="2322088"/>
                      <a:pt x="1370869" y="2289485"/>
                    </a:cubicBezTo>
                    <a:cubicBezTo>
                      <a:pt x="1392914" y="2274134"/>
                      <a:pt x="1408463" y="2250677"/>
                      <a:pt x="1415910" y="2222885"/>
                    </a:cubicBezTo>
                    <a:lnTo>
                      <a:pt x="1490320" y="1945186"/>
                    </a:lnTo>
                    <a:lnTo>
                      <a:pt x="1661817" y="2527729"/>
                    </a:lnTo>
                    <a:cubicBezTo>
                      <a:pt x="1680716" y="2591927"/>
                      <a:pt x="1742866" y="2631605"/>
                      <a:pt x="1806849" y="2621696"/>
                    </a:cubicBezTo>
                    <a:cubicBezTo>
                      <a:pt x="1873057" y="2637495"/>
                      <a:pt x="1940784" y="2599243"/>
                      <a:pt x="1962449" y="2533025"/>
                    </a:cubicBezTo>
                    <a:lnTo>
                      <a:pt x="2291633" y="1526890"/>
                    </a:lnTo>
                    <a:lnTo>
                      <a:pt x="2478124" y="2222886"/>
                    </a:lnTo>
                    <a:cubicBezTo>
                      <a:pt x="2491725" y="2273643"/>
                      <a:pt x="2532355" y="2309941"/>
                      <a:pt x="2580723" y="2318869"/>
                    </a:cubicBezTo>
                    <a:cubicBezTo>
                      <a:pt x="2600453" y="2334375"/>
                      <a:pt x="2625460" y="2342152"/>
                      <a:pt x="2652283" y="2342153"/>
                    </a:cubicBezTo>
                    <a:lnTo>
                      <a:pt x="3058108" y="2342153"/>
                    </a:lnTo>
                    <a:cubicBezTo>
                      <a:pt x="3133099" y="2342153"/>
                      <a:pt x="3193891" y="2281360"/>
                      <a:pt x="3193891" y="2206371"/>
                    </a:cubicBezTo>
                    <a:cubicBezTo>
                      <a:pt x="3193890" y="2131381"/>
                      <a:pt x="3133099" y="2070589"/>
                      <a:pt x="3058108" y="2070588"/>
                    </a:cubicBezTo>
                    <a:lnTo>
                      <a:pt x="2718460" y="2070589"/>
                    </a:lnTo>
                    <a:lnTo>
                      <a:pt x="2455970" y="1090961"/>
                    </a:lnTo>
                    <a:cubicBezTo>
                      <a:pt x="2449895" y="1068289"/>
                      <a:pt x="2438427" y="1048501"/>
                      <a:pt x="2421928" y="1033927"/>
                    </a:cubicBezTo>
                    <a:cubicBezTo>
                      <a:pt x="2410672" y="994460"/>
                      <a:pt x="2379946" y="962248"/>
                      <a:pt x="2337996" y="948523"/>
                    </a:cubicBezTo>
                    <a:cubicBezTo>
                      <a:pt x="2320178" y="942693"/>
                      <a:pt x="2302022" y="940751"/>
                      <a:pt x="2284446" y="942229"/>
                    </a:cubicBezTo>
                    <a:close/>
                    <a:moveTo>
                      <a:pt x="941190" y="119"/>
                    </a:moveTo>
                    <a:cubicBezTo>
                      <a:pt x="1335246" y="6449"/>
                      <a:pt x="1754682" y="267656"/>
                      <a:pt x="1985697" y="864700"/>
                    </a:cubicBezTo>
                    <a:cubicBezTo>
                      <a:pt x="2807082" y="-1258124"/>
                      <a:pt x="6010484" y="864700"/>
                      <a:pt x="1985697" y="3594045"/>
                    </a:cubicBezTo>
                    <a:cubicBezTo>
                      <a:pt x="-907119" y="1632328"/>
                      <a:pt x="-65842" y="-16059"/>
                      <a:pt x="941190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Arial" pitchFamily="34" charset="0"/>
                </a:endParaRPr>
              </a:p>
            </p:txBody>
          </p:sp>
          <p:sp>
            <p:nvSpPr>
              <p:cNvPr id="66" name="Oval 19">
                <a:extLst>
                  <a:ext uri="{FF2B5EF4-FFF2-40B4-BE49-F238E27FC236}">
                    <a16:creationId xmlns:a16="http://schemas.microsoft.com/office/drawing/2014/main" id="{7B6DE194-CFB8-4927-9B34-20D6A0E87A17}"/>
                  </a:ext>
                </a:extLst>
              </p:cNvPr>
              <p:cNvSpPr/>
              <p:nvPr/>
            </p:nvSpPr>
            <p:spPr>
              <a:xfrm rot="7840081">
                <a:off x="4020982" y="2967011"/>
                <a:ext cx="322356" cy="274980"/>
              </a:xfrm>
              <a:custGeom>
                <a:avLst/>
                <a:gdLst/>
                <a:ahLst/>
                <a:cxnLst/>
                <a:rect l="l" t="t" r="r" b="b"/>
                <a:pathLst>
                  <a:path w="4290840" h="3660228">
                    <a:moveTo>
                      <a:pt x="2325835" y="1430901"/>
                    </a:moveTo>
                    <a:cubicBezTo>
                      <a:pt x="2336670" y="1441414"/>
                      <a:pt x="2351639" y="1447919"/>
                      <a:pt x="2368172" y="1447919"/>
                    </a:cubicBezTo>
                    <a:cubicBezTo>
                      <a:pt x="2401241" y="1447919"/>
                      <a:pt x="2428048" y="1421905"/>
                      <a:pt x="2428048" y="1389815"/>
                    </a:cubicBezTo>
                    <a:lnTo>
                      <a:pt x="2428048" y="290423"/>
                    </a:lnTo>
                    <a:cubicBezTo>
                      <a:pt x="2428048" y="258334"/>
                      <a:pt x="2401241" y="232319"/>
                      <a:pt x="2368173" y="232320"/>
                    </a:cubicBezTo>
                    <a:cubicBezTo>
                      <a:pt x="2335105" y="232319"/>
                      <a:pt x="2308298" y="258334"/>
                      <a:pt x="2308298" y="290424"/>
                    </a:cubicBezTo>
                    <a:lnTo>
                      <a:pt x="2308298" y="1389814"/>
                    </a:lnTo>
                    <a:cubicBezTo>
                      <a:pt x="2308297" y="1405860"/>
                      <a:pt x="2314999" y="1420385"/>
                      <a:pt x="2325835" y="1430901"/>
                    </a:cubicBezTo>
                    <a:close/>
                    <a:moveTo>
                      <a:pt x="1712446" y="1346642"/>
                    </a:moveTo>
                    <a:cubicBezTo>
                      <a:pt x="1591450" y="1204364"/>
                      <a:pt x="1518764" y="1021961"/>
                      <a:pt x="1518764" y="823084"/>
                    </a:cubicBezTo>
                    <a:cubicBezTo>
                      <a:pt x="1518764" y="368507"/>
                      <a:pt x="1898505" y="1"/>
                      <a:pt x="2366939" y="0"/>
                    </a:cubicBezTo>
                    <a:cubicBezTo>
                      <a:pt x="2835373" y="1"/>
                      <a:pt x="3215115" y="368508"/>
                      <a:pt x="3215114" y="823084"/>
                    </a:cubicBezTo>
                    <a:cubicBezTo>
                      <a:pt x="3215114" y="1277660"/>
                      <a:pt x="2835373" y="1646168"/>
                      <a:pt x="2366939" y="1646167"/>
                    </a:cubicBezTo>
                    <a:cubicBezTo>
                      <a:pt x="2132723" y="1646167"/>
                      <a:pt x="1920679" y="1554040"/>
                      <a:pt x="1767189" y="1405093"/>
                    </a:cubicBezTo>
                    <a:cubicBezTo>
                      <a:pt x="1748003" y="1386474"/>
                      <a:pt x="1729732" y="1366968"/>
                      <a:pt x="1712446" y="1346642"/>
                    </a:cubicBezTo>
                    <a:close/>
                    <a:moveTo>
                      <a:pt x="2442785" y="3276067"/>
                    </a:moveTo>
                    <a:cubicBezTo>
                      <a:pt x="2452539" y="3288725"/>
                      <a:pt x="2467121" y="3297661"/>
                      <a:pt x="2484220" y="3299876"/>
                    </a:cubicBezTo>
                    <a:lnTo>
                      <a:pt x="3567493" y="3440235"/>
                    </a:lnTo>
                    <a:cubicBezTo>
                      <a:pt x="3601691" y="3444665"/>
                      <a:pt x="3633005" y="3420535"/>
                      <a:pt x="3637436" y="3386337"/>
                    </a:cubicBezTo>
                    <a:lnTo>
                      <a:pt x="3638507" y="3378082"/>
                    </a:lnTo>
                    <a:cubicBezTo>
                      <a:pt x="3642938" y="3343884"/>
                      <a:pt x="3618808" y="3312570"/>
                      <a:pt x="3584610" y="3308139"/>
                    </a:cubicBezTo>
                    <a:cubicBezTo>
                      <a:pt x="3223518" y="3261353"/>
                      <a:pt x="2862428" y="3214566"/>
                      <a:pt x="2501336" y="3167780"/>
                    </a:cubicBezTo>
                    <a:cubicBezTo>
                      <a:pt x="2467138" y="3163349"/>
                      <a:pt x="2435824" y="3187479"/>
                      <a:pt x="2431392" y="3221677"/>
                    </a:cubicBezTo>
                    <a:lnTo>
                      <a:pt x="2430323" y="3229933"/>
                    </a:lnTo>
                    <a:cubicBezTo>
                      <a:pt x="2428107" y="3247032"/>
                      <a:pt x="2433032" y="3263410"/>
                      <a:pt x="2442785" y="3276067"/>
                    </a:cubicBezTo>
                    <a:close/>
                    <a:moveTo>
                      <a:pt x="2077965" y="3502921"/>
                    </a:moveTo>
                    <a:cubicBezTo>
                      <a:pt x="2211151" y="3366898"/>
                      <a:pt x="2317658" y="3113548"/>
                      <a:pt x="2352262" y="2815726"/>
                    </a:cubicBezTo>
                    <a:cubicBezTo>
                      <a:pt x="2386865" y="2517903"/>
                      <a:pt x="2341165" y="2247898"/>
                      <a:pt x="2242534" y="2086510"/>
                    </a:cubicBezTo>
                    <a:lnTo>
                      <a:pt x="3638641" y="2239266"/>
                    </a:lnTo>
                    <a:cubicBezTo>
                      <a:pt x="4041695" y="2283368"/>
                      <a:pt x="4331596" y="2636192"/>
                      <a:pt x="4286150" y="3027324"/>
                    </a:cubicBezTo>
                    <a:cubicBezTo>
                      <a:pt x="4240705" y="3418455"/>
                      <a:pt x="3877125" y="3699778"/>
                      <a:pt x="3474071" y="3655676"/>
                    </a:cubicBezTo>
                    <a:close/>
                    <a:moveTo>
                      <a:pt x="554154" y="3094005"/>
                    </a:moveTo>
                    <a:cubicBezTo>
                      <a:pt x="563899" y="3106651"/>
                      <a:pt x="578469" y="3115580"/>
                      <a:pt x="595552" y="3117793"/>
                    </a:cubicBezTo>
                    <a:lnTo>
                      <a:pt x="1844342" y="3279597"/>
                    </a:lnTo>
                    <a:cubicBezTo>
                      <a:pt x="1878509" y="3284024"/>
                      <a:pt x="1909796" y="3259914"/>
                      <a:pt x="1914223" y="3225747"/>
                    </a:cubicBezTo>
                    <a:lnTo>
                      <a:pt x="1915292" y="3217498"/>
                    </a:lnTo>
                    <a:cubicBezTo>
                      <a:pt x="1919719" y="3183330"/>
                      <a:pt x="1895610" y="3152043"/>
                      <a:pt x="1861442" y="3147616"/>
                    </a:cubicBezTo>
                    <a:lnTo>
                      <a:pt x="612653" y="2985812"/>
                    </a:lnTo>
                    <a:cubicBezTo>
                      <a:pt x="578485" y="2981385"/>
                      <a:pt x="547198" y="3005495"/>
                      <a:pt x="542771" y="3039662"/>
                    </a:cubicBezTo>
                    <a:lnTo>
                      <a:pt x="541702" y="3047911"/>
                    </a:lnTo>
                    <a:cubicBezTo>
                      <a:pt x="539489" y="3064995"/>
                      <a:pt x="544409" y="3081359"/>
                      <a:pt x="554154" y="3094005"/>
                    </a:cubicBezTo>
                    <a:close/>
                    <a:moveTo>
                      <a:pt x="160256" y="3083028"/>
                    </a:moveTo>
                    <a:cubicBezTo>
                      <a:pt x="43080" y="2940417"/>
                      <a:pt x="-18033" y="2754428"/>
                      <a:pt x="4690" y="2558864"/>
                    </a:cubicBezTo>
                    <a:cubicBezTo>
                      <a:pt x="50134" y="2167732"/>
                      <a:pt x="413715" y="1886409"/>
                      <a:pt x="816769" y="1930509"/>
                    </a:cubicBezTo>
                    <a:lnTo>
                      <a:pt x="2159669" y="2077444"/>
                    </a:lnTo>
                    <a:cubicBezTo>
                      <a:pt x="2252567" y="2248534"/>
                      <a:pt x="2291731" y="2517583"/>
                      <a:pt x="2258286" y="2805444"/>
                    </a:cubicBezTo>
                    <a:cubicBezTo>
                      <a:pt x="2224840" y="3093304"/>
                      <a:pt x="2124922" y="3347135"/>
                      <a:pt x="1995098" y="3493855"/>
                    </a:cubicBezTo>
                    <a:lnTo>
                      <a:pt x="652198" y="3346920"/>
                    </a:lnTo>
                    <a:cubicBezTo>
                      <a:pt x="450671" y="3324868"/>
                      <a:pt x="277431" y="3225638"/>
                      <a:pt x="160256" y="3083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Arial" pitchFamily="34" charset="0"/>
                </a:endParaRPr>
              </a:p>
            </p:txBody>
          </p:sp>
          <p:sp>
            <p:nvSpPr>
              <p:cNvPr id="67" name="Rounded Rectangle 3">
                <a:extLst>
                  <a:ext uri="{FF2B5EF4-FFF2-40B4-BE49-F238E27FC236}">
                    <a16:creationId xmlns:a16="http://schemas.microsoft.com/office/drawing/2014/main" id="{D2FB9911-8D98-49BC-BC4B-C07B1DEB1D48}"/>
                  </a:ext>
                </a:extLst>
              </p:cNvPr>
              <p:cNvSpPr/>
              <p:nvPr/>
            </p:nvSpPr>
            <p:spPr>
              <a:xfrm>
                <a:off x="3497944" y="3331140"/>
                <a:ext cx="221486" cy="308915"/>
              </a:xfrm>
              <a:custGeom>
                <a:avLst/>
                <a:gdLst/>
                <a:ahLst/>
                <a:cxnLst/>
                <a:rect l="l" t="t" r="r" b="b"/>
                <a:pathLst>
                  <a:path w="2736304" h="3816424">
                    <a:moveTo>
                      <a:pt x="1992313" y="3204401"/>
                    </a:moveTo>
                    <a:lnTo>
                      <a:pt x="1992313" y="3485995"/>
                    </a:lnTo>
                    <a:lnTo>
                      <a:pt x="2294360" y="3485995"/>
                    </a:lnTo>
                    <a:cubicBezTo>
                      <a:pt x="2372120" y="3485995"/>
                      <a:pt x="2435157" y="3422958"/>
                      <a:pt x="2435157" y="3345198"/>
                    </a:cubicBezTo>
                    <a:cubicBezTo>
                      <a:pt x="2435157" y="3267438"/>
                      <a:pt x="2372120" y="3204401"/>
                      <a:pt x="2294360" y="3204401"/>
                    </a:cubicBezTo>
                    <a:close/>
                    <a:moveTo>
                      <a:pt x="721569" y="3204401"/>
                    </a:moveTo>
                    <a:lnTo>
                      <a:pt x="721569" y="3485995"/>
                    </a:lnTo>
                    <a:lnTo>
                      <a:pt x="1023616" y="3485995"/>
                    </a:lnTo>
                    <a:cubicBezTo>
                      <a:pt x="1101376" y="3485995"/>
                      <a:pt x="1164413" y="3422958"/>
                      <a:pt x="1164413" y="3345198"/>
                    </a:cubicBezTo>
                    <a:cubicBezTo>
                      <a:pt x="1164413" y="3267438"/>
                      <a:pt x="1101376" y="3204401"/>
                      <a:pt x="1023616" y="3204401"/>
                    </a:cubicBezTo>
                    <a:close/>
                    <a:moveTo>
                      <a:pt x="1717464" y="3154490"/>
                    </a:moveTo>
                    <a:lnTo>
                      <a:pt x="2289585" y="3154490"/>
                    </a:lnTo>
                    <a:cubicBezTo>
                      <a:pt x="2394910" y="3154490"/>
                      <a:pt x="2480292" y="3239872"/>
                      <a:pt x="2480292" y="3345197"/>
                    </a:cubicBezTo>
                    <a:cubicBezTo>
                      <a:pt x="2480292" y="3450522"/>
                      <a:pt x="2394910" y="3535904"/>
                      <a:pt x="2289585" y="3535904"/>
                    </a:cubicBezTo>
                    <a:lnTo>
                      <a:pt x="1717464" y="3535904"/>
                    </a:lnTo>
                    <a:cubicBezTo>
                      <a:pt x="1612139" y="3535904"/>
                      <a:pt x="1526757" y="3450522"/>
                      <a:pt x="1526757" y="3345197"/>
                    </a:cubicBezTo>
                    <a:cubicBezTo>
                      <a:pt x="1526757" y="3239872"/>
                      <a:pt x="1612139" y="3154490"/>
                      <a:pt x="1717464" y="3154490"/>
                    </a:cubicBezTo>
                    <a:close/>
                    <a:moveTo>
                      <a:pt x="446720" y="3154490"/>
                    </a:moveTo>
                    <a:lnTo>
                      <a:pt x="1018841" y="3154490"/>
                    </a:lnTo>
                    <a:cubicBezTo>
                      <a:pt x="1124166" y="3154490"/>
                      <a:pt x="1209548" y="3239872"/>
                      <a:pt x="1209548" y="3345197"/>
                    </a:cubicBezTo>
                    <a:cubicBezTo>
                      <a:pt x="1209548" y="3450522"/>
                      <a:pt x="1124166" y="3535904"/>
                      <a:pt x="1018841" y="3535904"/>
                    </a:cubicBezTo>
                    <a:lnTo>
                      <a:pt x="446720" y="3535904"/>
                    </a:lnTo>
                    <a:cubicBezTo>
                      <a:pt x="341395" y="3535904"/>
                      <a:pt x="256013" y="3450522"/>
                      <a:pt x="256013" y="3345197"/>
                    </a:cubicBezTo>
                    <a:cubicBezTo>
                      <a:pt x="256013" y="3239872"/>
                      <a:pt x="341395" y="3154490"/>
                      <a:pt x="446720" y="3154490"/>
                    </a:cubicBezTo>
                    <a:close/>
                    <a:moveTo>
                      <a:pt x="1992313" y="2629607"/>
                    </a:moveTo>
                    <a:lnTo>
                      <a:pt x="1992313" y="2911201"/>
                    </a:lnTo>
                    <a:lnTo>
                      <a:pt x="2294360" y="2911201"/>
                    </a:lnTo>
                    <a:cubicBezTo>
                      <a:pt x="2372120" y="2911201"/>
                      <a:pt x="2435157" y="2848164"/>
                      <a:pt x="2435157" y="2770404"/>
                    </a:cubicBezTo>
                    <a:cubicBezTo>
                      <a:pt x="2435157" y="2692644"/>
                      <a:pt x="2372120" y="2629607"/>
                      <a:pt x="2294360" y="2629607"/>
                    </a:cubicBezTo>
                    <a:close/>
                    <a:moveTo>
                      <a:pt x="721569" y="2629607"/>
                    </a:moveTo>
                    <a:lnTo>
                      <a:pt x="721569" y="2911201"/>
                    </a:lnTo>
                    <a:lnTo>
                      <a:pt x="1023616" y="2911201"/>
                    </a:lnTo>
                    <a:cubicBezTo>
                      <a:pt x="1101376" y="2911201"/>
                      <a:pt x="1164413" y="2848164"/>
                      <a:pt x="1164413" y="2770404"/>
                    </a:cubicBezTo>
                    <a:cubicBezTo>
                      <a:pt x="1164413" y="2692644"/>
                      <a:pt x="1101376" y="2629607"/>
                      <a:pt x="1023616" y="2629607"/>
                    </a:cubicBezTo>
                    <a:close/>
                    <a:moveTo>
                      <a:pt x="1717464" y="2579696"/>
                    </a:moveTo>
                    <a:lnTo>
                      <a:pt x="2289585" y="2579696"/>
                    </a:lnTo>
                    <a:cubicBezTo>
                      <a:pt x="2394910" y="2579696"/>
                      <a:pt x="2480292" y="2665078"/>
                      <a:pt x="2480292" y="2770403"/>
                    </a:cubicBezTo>
                    <a:cubicBezTo>
                      <a:pt x="2480292" y="2875728"/>
                      <a:pt x="2394910" y="2961110"/>
                      <a:pt x="2289585" y="2961110"/>
                    </a:cubicBezTo>
                    <a:lnTo>
                      <a:pt x="1717464" y="2961110"/>
                    </a:lnTo>
                    <a:cubicBezTo>
                      <a:pt x="1612139" y="2961110"/>
                      <a:pt x="1526757" y="2875728"/>
                      <a:pt x="1526757" y="2770403"/>
                    </a:cubicBezTo>
                    <a:cubicBezTo>
                      <a:pt x="1526757" y="2665078"/>
                      <a:pt x="1612139" y="2579696"/>
                      <a:pt x="1717464" y="2579696"/>
                    </a:cubicBezTo>
                    <a:close/>
                    <a:moveTo>
                      <a:pt x="446720" y="2579696"/>
                    </a:moveTo>
                    <a:lnTo>
                      <a:pt x="1018841" y="2579696"/>
                    </a:lnTo>
                    <a:cubicBezTo>
                      <a:pt x="1124166" y="2579696"/>
                      <a:pt x="1209548" y="2665078"/>
                      <a:pt x="1209548" y="2770403"/>
                    </a:cubicBezTo>
                    <a:cubicBezTo>
                      <a:pt x="1209548" y="2875728"/>
                      <a:pt x="1124166" y="2961110"/>
                      <a:pt x="1018841" y="2961110"/>
                    </a:cubicBezTo>
                    <a:lnTo>
                      <a:pt x="446720" y="2961110"/>
                    </a:lnTo>
                    <a:cubicBezTo>
                      <a:pt x="341395" y="2961110"/>
                      <a:pt x="256013" y="2875728"/>
                      <a:pt x="256013" y="2770403"/>
                    </a:cubicBezTo>
                    <a:cubicBezTo>
                      <a:pt x="256013" y="2665078"/>
                      <a:pt x="341395" y="2579696"/>
                      <a:pt x="446720" y="2579696"/>
                    </a:cubicBezTo>
                    <a:close/>
                    <a:moveTo>
                      <a:pt x="1992313" y="2054813"/>
                    </a:moveTo>
                    <a:lnTo>
                      <a:pt x="1992313" y="2336407"/>
                    </a:lnTo>
                    <a:lnTo>
                      <a:pt x="2294360" y="2336407"/>
                    </a:lnTo>
                    <a:cubicBezTo>
                      <a:pt x="2372120" y="2336407"/>
                      <a:pt x="2435157" y="2273370"/>
                      <a:pt x="2435157" y="2195610"/>
                    </a:cubicBezTo>
                    <a:cubicBezTo>
                      <a:pt x="2435157" y="2117850"/>
                      <a:pt x="2372120" y="2054813"/>
                      <a:pt x="2294360" y="2054813"/>
                    </a:cubicBezTo>
                    <a:close/>
                    <a:moveTo>
                      <a:pt x="721569" y="2054813"/>
                    </a:moveTo>
                    <a:lnTo>
                      <a:pt x="721569" y="2336407"/>
                    </a:lnTo>
                    <a:lnTo>
                      <a:pt x="1023616" y="2336407"/>
                    </a:lnTo>
                    <a:cubicBezTo>
                      <a:pt x="1101376" y="2336407"/>
                      <a:pt x="1164413" y="2273370"/>
                      <a:pt x="1164413" y="2195610"/>
                    </a:cubicBezTo>
                    <a:cubicBezTo>
                      <a:pt x="1164413" y="2117850"/>
                      <a:pt x="1101376" y="2054813"/>
                      <a:pt x="1023616" y="2054813"/>
                    </a:cubicBezTo>
                    <a:close/>
                    <a:moveTo>
                      <a:pt x="1717464" y="2004902"/>
                    </a:moveTo>
                    <a:lnTo>
                      <a:pt x="2289585" y="2004902"/>
                    </a:lnTo>
                    <a:cubicBezTo>
                      <a:pt x="2394910" y="2004902"/>
                      <a:pt x="2480292" y="2090284"/>
                      <a:pt x="2480292" y="2195609"/>
                    </a:cubicBezTo>
                    <a:cubicBezTo>
                      <a:pt x="2480292" y="2300934"/>
                      <a:pt x="2394910" y="2386316"/>
                      <a:pt x="2289585" y="2386316"/>
                    </a:cubicBezTo>
                    <a:lnTo>
                      <a:pt x="1717464" y="2386316"/>
                    </a:lnTo>
                    <a:cubicBezTo>
                      <a:pt x="1612139" y="2386316"/>
                      <a:pt x="1526757" y="2300934"/>
                      <a:pt x="1526757" y="2195609"/>
                    </a:cubicBezTo>
                    <a:cubicBezTo>
                      <a:pt x="1526757" y="2090284"/>
                      <a:pt x="1612139" y="2004902"/>
                      <a:pt x="1717464" y="2004902"/>
                    </a:cubicBezTo>
                    <a:close/>
                    <a:moveTo>
                      <a:pt x="446720" y="2004902"/>
                    </a:moveTo>
                    <a:lnTo>
                      <a:pt x="1018841" y="2004902"/>
                    </a:lnTo>
                    <a:cubicBezTo>
                      <a:pt x="1124166" y="2004902"/>
                      <a:pt x="1209548" y="2090284"/>
                      <a:pt x="1209548" y="2195609"/>
                    </a:cubicBezTo>
                    <a:cubicBezTo>
                      <a:pt x="1209548" y="2300934"/>
                      <a:pt x="1124166" y="2386316"/>
                      <a:pt x="1018841" y="2386316"/>
                    </a:cubicBezTo>
                    <a:lnTo>
                      <a:pt x="446720" y="2386316"/>
                    </a:lnTo>
                    <a:cubicBezTo>
                      <a:pt x="341395" y="2386316"/>
                      <a:pt x="256013" y="2300934"/>
                      <a:pt x="256013" y="2195609"/>
                    </a:cubicBezTo>
                    <a:cubicBezTo>
                      <a:pt x="256013" y="2090284"/>
                      <a:pt x="341395" y="2004902"/>
                      <a:pt x="446720" y="2004902"/>
                    </a:cubicBezTo>
                    <a:close/>
                    <a:moveTo>
                      <a:pt x="1992313" y="1480019"/>
                    </a:moveTo>
                    <a:lnTo>
                      <a:pt x="1992313" y="1761613"/>
                    </a:lnTo>
                    <a:lnTo>
                      <a:pt x="2294360" y="1761613"/>
                    </a:lnTo>
                    <a:cubicBezTo>
                      <a:pt x="2372120" y="1761613"/>
                      <a:pt x="2435157" y="1698576"/>
                      <a:pt x="2435157" y="1620816"/>
                    </a:cubicBezTo>
                    <a:cubicBezTo>
                      <a:pt x="2435157" y="1543056"/>
                      <a:pt x="2372120" y="1480019"/>
                      <a:pt x="2294360" y="1480019"/>
                    </a:cubicBezTo>
                    <a:close/>
                    <a:moveTo>
                      <a:pt x="721569" y="1480019"/>
                    </a:moveTo>
                    <a:lnTo>
                      <a:pt x="721569" y="1761613"/>
                    </a:lnTo>
                    <a:lnTo>
                      <a:pt x="1023616" y="1761613"/>
                    </a:lnTo>
                    <a:cubicBezTo>
                      <a:pt x="1101376" y="1761613"/>
                      <a:pt x="1164413" y="1698576"/>
                      <a:pt x="1164413" y="1620816"/>
                    </a:cubicBezTo>
                    <a:cubicBezTo>
                      <a:pt x="1164413" y="1543056"/>
                      <a:pt x="1101376" y="1480019"/>
                      <a:pt x="1023616" y="1480019"/>
                    </a:cubicBezTo>
                    <a:close/>
                    <a:moveTo>
                      <a:pt x="1717464" y="1430108"/>
                    </a:moveTo>
                    <a:lnTo>
                      <a:pt x="2289585" y="1430108"/>
                    </a:lnTo>
                    <a:cubicBezTo>
                      <a:pt x="2394910" y="1430108"/>
                      <a:pt x="2480292" y="1515490"/>
                      <a:pt x="2480292" y="1620815"/>
                    </a:cubicBezTo>
                    <a:cubicBezTo>
                      <a:pt x="2480292" y="1726140"/>
                      <a:pt x="2394910" y="1811522"/>
                      <a:pt x="2289585" y="1811522"/>
                    </a:cubicBezTo>
                    <a:lnTo>
                      <a:pt x="1717464" y="1811522"/>
                    </a:lnTo>
                    <a:cubicBezTo>
                      <a:pt x="1612139" y="1811522"/>
                      <a:pt x="1526757" y="1726140"/>
                      <a:pt x="1526757" y="1620815"/>
                    </a:cubicBezTo>
                    <a:cubicBezTo>
                      <a:pt x="1526757" y="1515490"/>
                      <a:pt x="1612139" y="1430108"/>
                      <a:pt x="1717464" y="1430108"/>
                    </a:cubicBezTo>
                    <a:close/>
                    <a:moveTo>
                      <a:pt x="446720" y="1430108"/>
                    </a:moveTo>
                    <a:lnTo>
                      <a:pt x="1018841" y="1430108"/>
                    </a:lnTo>
                    <a:cubicBezTo>
                      <a:pt x="1124166" y="1430108"/>
                      <a:pt x="1209548" y="1515490"/>
                      <a:pt x="1209548" y="1620815"/>
                    </a:cubicBezTo>
                    <a:cubicBezTo>
                      <a:pt x="1209548" y="1726140"/>
                      <a:pt x="1124166" y="1811522"/>
                      <a:pt x="1018841" y="1811522"/>
                    </a:cubicBezTo>
                    <a:lnTo>
                      <a:pt x="446720" y="1811522"/>
                    </a:lnTo>
                    <a:cubicBezTo>
                      <a:pt x="341395" y="1811522"/>
                      <a:pt x="256013" y="1726140"/>
                      <a:pt x="256013" y="1620815"/>
                    </a:cubicBezTo>
                    <a:cubicBezTo>
                      <a:pt x="256013" y="1515490"/>
                      <a:pt x="341395" y="1430108"/>
                      <a:pt x="446720" y="1430108"/>
                    </a:cubicBezTo>
                    <a:close/>
                    <a:moveTo>
                      <a:pt x="1992313" y="905225"/>
                    </a:moveTo>
                    <a:lnTo>
                      <a:pt x="1992313" y="1186819"/>
                    </a:lnTo>
                    <a:lnTo>
                      <a:pt x="2294360" y="1186819"/>
                    </a:lnTo>
                    <a:cubicBezTo>
                      <a:pt x="2372120" y="1186819"/>
                      <a:pt x="2435157" y="1123782"/>
                      <a:pt x="2435157" y="1046022"/>
                    </a:cubicBezTo>
                    <a:cubicBezTo>
                      <a:pt x="2435157" y="968262"/>
                      <a:pt x="2372120" y="905225"/>
                      <a:pt x="2294360" y="905225"/>
                    </a:cubicBezTo>
                    <a:close/>
                    <a:moveTo>
                      <a:pt x="721569" y="905225"/>
                    </a:moveTo>
                    <a:lnTo>
                      <a:pt x="721569" y="1186819"/>
                    </a:lnTo>
                    <a:lnTo>
                      <a:pt x="1023616" y="1186819"/>
                    </a:lnTo>
                    <a:cubicBezTo>
                      <a:pt x="1101376" y="1186819"/>
                      <a:pt x="1164413" y="1123782"/>
                      <a:pt x="1164413" y="1046022"/>
                    </a:cubicBezTo>
                    <a:cubicBezTo>
                      <a:pt x="1164413" y="968262"/>
                      <a:pt x="1101376" y="905225"/>
                      <a:pt x="1023616" y="905225"/>
                    </a:cubicBezTo>
                    <a:close/>
                    <a:moveTo>
                      <a:pt x="1717464" y="855314"/>
                    </a:moveTo>
                    <a:lnTo>
                      <a:pt x="2289585" y="855314"/>
                    </a:lnTo>
                    <a:cubicBezTo>
                      <a:pt x="2394910" y="855314"/>
                      <a:pt x="2480292" y="940696"/>
                      <a:pt x="2480292" y="1046021"/>
                    </a:cubicBezTo>
                    <a:cubicBezTo>
                      <a:pt x="2480292" y="1151346"/>
                      <a:pt x="2394910" y="1236728"/>
                      <a:pt x="2289585" y="1236728"/>
                    </a:cubicBezTo>
                    <a:lnTo>
                      <a:pt x="1717464" y="1236728"/>
                    </a:lnTo>
                    <a:cubicBezTo>
                      <a:pt x="1612139" y="1236728"/>
                      <a:pt x="1526757" y="1151346"/>
                      <a:pt x="1526757" y="1046021"/>
                    </a:cubicBezTo>
                    <a:cubicBezTo>
                      <a:pt x="1526757" y="940696"/>
                      <a:pt x="1612139" y="855314"/>
                      <a:pt x="1717464" y="855314"/>
                    </a:cubicBezTo>
                    <a:close/>
                    <a:moveTo>
                      <a:pt x="446720" y="855314"/>
                    </a:moveTo>
                    <a:lnTo>
                      <a:pt x="1018841" y="855314"/>
                    </a:lnTo>
                    <a:cubicBezTo>
                      <a:pt x="1124166" y="855314"/>
                      <a:pt x="1209548" y="940696"/>
                      <a:pt x="1209548" y="1046021"/>
                    </a:cubicBezTo>
                    <a:cubicBezTo>
                      <a:pt x="1209548" y="1151346"/>
                      <a:pt x="1124166" y="1236728"/>
                      <a:pt x="1018841" y="1236728"/>
                    </a:cubicBezTo>
                    <a:lnTo>
                      <a:pt x="446720" y="1236728"/>
                    </a:lnTo>
                    <a:cubicBezTo>
                      <a:pt x="341395" y="1236728"/>
                      <a:pt x="256013" y="1151346"/>
                      <a:pt x="256013" y="1046021"/>
                    </a:cubicBezTo>
                    <a:cubicBezTo>
                      <a:pt x="256013" y="940696"/>
                      <a:pt x="341395" y="855314"/>
                      <a:pt x="446720" y="855314"/>
                    </a:cubicBezTo>
                    <a:close/>
                    <a:moveTo>
                      <a:pt x="1992313" y="330431"/>
                    </a:moveTo>
                    <a:lnTo>
                      <a:pt x="1992313" y="612025"/>
                    </a:lnTo>
                    <a:lnTo>
                      <a:pt x="2294360" y="612025"/>
                    </a:lnTo>
                    <a:cubicBezTo>
                      <a:pt x="2372120" y="612025"/>
                      <a:pt x="2435157" y="548988"/>
                      <a:pt x="2435157" y="471228"/>
                    </a:cubicBezTo>
                    <a:cubicBezTo>
                      <a:pt x="2435157" y="393468"/>
                      <a:pt x="2372120" y="330431"/>
                      <a:pt x="2294360" y="330431"/>
                    </a:cubicBezTo>
                    <a:close/>
                    <a:moveTo>
                      <a:pt x="721569" y="330431"/>
                    </a:moveTo>
                    <a:lnTo>
                      <a:pt x="721569" y="612025"/>
                    </a:lnTo>
                    <a:lnTo>
                      <a:pt x="1023616" y="612025"/>
                    </a:lnTo>
                    <a:cubicBezTo>
                      <a:pt x="1101376" y="612025"/>
                      <a:pt x="1164413" y="548988"/>
                      <a:pt x="1164413" y="471228"/>
                    </a:cubicBezTo>
                    <a:cubicBezTo>
                      <a:pt x="1164413" y="393468"/>
                      <a:pt x="1101376" y="330431"/>
                      <a:pt x="1023616" y="330431"/>
                    </a:cubicBezTo>
                    <a:close/>
                    <a:moveTo>
                      <a:pt x="1717464" y="280520"/>
                    </a:moveTo>
                    <a:lnTo>
                      <a:pt x="2289585" y="280520"/>
                    </a:lnTo>
                    <a:cubicBezTo>
                      <a:pt x="2394910" y="280520"/>
                      <a:pt x="2480292" y="365902"/>
                      <a:pt x="2480292" y="471227"/>
                    </a:cubicBezTo>
                    <a:cubicBezTo>
                      <a:pt x="2480292" y="576552"/>
                      <a:pt x="2394910" y="661934"/>
                      <a:pt x="2289585" y="661934"/>
                    </a:cubicBezTo>
                    <a:lnTo>
                      <a:pt x="1717464" y="661934"/>
                    </a:lnTo>
                    <a:cubicBezTo>
                      <a:pt x="1612139" y="661934"/>
                      <a:pt x="1526757" y="576552"/>
                      <a:pt x="1526757" y="471227"/>
                    </a:cubicBezTo>
                    <a:cubicBezTo>
                      <a:pt x="1526757" y="365902"/>
                      <a:pt x="1612139" y="280520"/>
                      <a:pt x="1717464" y="280520"/>
                    </a:cubicBezTo>
                    <a:close/>
                    <a:moveTo>
                      <a:pt x="446720" y="280520"/>
                    </a:moveTo>
                    <a:lnTo>
                      <a:pt x="1018841" y="280520"/>
                    </a:lnTo>
                    <a:cubicBezTo>
                      <a:pt x="1124166" y="280520"/>
                      <a:pt x="1209548" y="365902"/>
                      <a:pt x="1209548" y="471227"/>
                    </a:cubicBezTo>
                    <a:cubicBezTo>
                      <a:pt x="1209548" y="576552"/>
                      <a:pt x="1124166" y="661934"/>
                      <a:pt x="1018841" y="661934"/>
                    </a:cubicBezTo>
                    <a:lnTo>
                      <a:pt x="446720" y="661934"/>
                    </a:lnTo>
                    <a:cubicBezTo>
                      <a:pt x="341395" y="661934"/>
                      <a:pt x="256013" y="576552"/>
                      <a:pt x="256013" y="471227"/>
                    </a:cubicBezTo>
                    <a:cubicBezTo>
                      <a:pt x="256013" y="365902"/>
                      <a:pt x="341395" y="280520"/>
                      <a:pt x="446720" y="280520"/>
                    </a:cubicBezTo>
                    <a:close/>
                    <a:moveTo>
                      <a:pt x="106105" y="100827"/>
                    </a:moveTo>
                    <a:lnTo>
                      <a:pt x="106105" y="3715597"/>
                    </a:lnTo>
                    <a:lnTo>
                      <a:pt x="2630200" y="3715597"/>
                    </a:lnTo>
                    <a:lnTo>
                      <a:pt x="2630200" y="100827"/>
                    </a:lnTo>
                    <a:close/>
                    <a:moveTo>
                      <a:pt x="107537" y="0"/>
                    </a:moveTo>
                    <a:lnTo>
                      <a:pt x="2628767" y="0"/>
                    </a:lnTo>
                    <a:cubicBezTo>
                      <a:pt x="2688158" y="0"/>
                      <a:pt x="2736304" y="45612"/>
                      <a:pt x="2736304" y="101877"/>
                    </a:cubicBezTo>
                    <a:lnTo>
                      <a:pt x="2736304" y="3714547"/>
                    </a:lnTo>
                    <a:cubicBezTo>
                      <a:pt x="2736304" y="3770812"/>
                      <a:pt x="2688158" y="3816424"/>
                      <a:pt x="2628767" y="3816424"/>
                    </a:cubicBezTo>
                    <a:lnTo>
                      <a:pt x="107537" y="3816424"/>
                    </a:lnTo>
                    <a:cubicBezTo>
                      <a:pt x="48146" y="3816424"/>
                      <a:pt x="0" y="3770812"/>
                      <a:pt x="0" y="3714547"/>
                    </a:cubicBezTo>
                    <a:lnTo>
                      <a:pt x="0" y="101877"/>
                    </a:lnTo>
                    <a:cubicBezTo>
                      <a:pt x="0" y="45612"/>
                      <a:pt x="48146" y="0"/>
                      <a:pt x="1075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Oval 7">
                <a:extLst>
                  <a:ext uri="{FF2B5EF4-FFF2-40B4-BE49-F238E27FC236}">
                    <a16:creationId xmlns:a16="http://schemas.microsoft.com/office/drawing/2014/main" id="{A8863121-8842-47A3-A55D-DA01A972D0A2}"/>
                  </a:ext>
                </a:extLst>
              </p:cNvPr>
              <p:cNvSpPr/>
              <p:nvPr/>
            </p:nvSpPr>
            <p:spPr>
              <a:xfrm>
                <a:off x="1252282" y="4541016"/>
                <a:ext cx="308743" cy="308743"/>
              </a:xfrm>
              <a:custGeom>
                <a:avLst/>
                <a:gdLst/>
                <a:ahLst/>
                <a:cxnLst/>
                <a:rect l="l" t="t" r="r" b="b"/>
                <a:pathLst>
                  <a:path w="3816424" h="3816424">
                    <a:moveTo>
                      <a:pt x="2203186" y="2279595"/>
                    </a:moveTo>
                    <a:lnTo>
                      <a:pt x="2808192" y="3090048"/>
                    </a:lnTo>
                    <a:cubicBezTo>
                      <a:pt x="2335386" y="3450334"/>
                      <a:pt x="1671399" y="3501280"/>
                      <a:pt x="1136700" y="3171034"/>
                    </a:cubicBezTo>
                    <a:lnTo>
                      <a:pt x="1672341" y="2318238"/>
                    </a:lnTo>
                    <a:cubicBezTo>
                      <a:pt x="1741351" y="2359418"/>
                      <a:pt x="1822171" y="2381777"/>
                      <a:pt x="1908212" y="2381777"/>
                    </a:cubicBezTo>
                    <a:cubicBezTo>
                      <a:pt x="2019680" y="2381777"/>
                      <a:pt x="2122383" y="2344251"/>
                      <a:pt x="2203186" y="2279595"/>
                    </a:cubicBezTo>
                    <a:close/>
                    <a:moveTo>
                      <a:pt x="1908212" y="1559425"/>
                    </a:moveTo>
                    <a:lnTo>
                      <a:pt x="1980325" y="1567601"/>
                    </a:lnTo>
                    <a:lnTo>
                      <a:pt x="1993606" y="1571724"/>
                    </a:lnTo>
                    <a:cubicBezTo>
                      <a:pt x="2013982" y="1576081"/>
                      <a:pt x="2033279" y="1583438"/>
                      <a:pt x="2051568" y="1592606"/>
                    </a:cubicBezTo>
                    <a:cubicBezTo>
                      <a:pt x="2161269" y="1643381"/>
                      <a:pt x="2238178" y="1752249"/>
                      <a:pt x="2242946" y="1879728"/>
                    </a:cubicBezTo>
                    <a:lnTo>
                      <a:pt x="2244564" y="1895777"/>
                    </a:lnTo>
                    <a:lnTo>
                      <a:pt x="2235941" y="1969331"/>
                    </a:lnTo>
                    <a:lnTo>
                      <a:pt x="2229295" y="1990738"/>
                    </a:lnTo>
                    <a:lnTo>
                      <a:pt x="2212064" y="2037880"/>
                    </a:lnTo>
                    <a:lnTo>
                      <a:pt x="2201144" y="2057998"/>
                    </a:lnTo>
                    <a:lnTo>
                      <a:pt x="2172872" y="2101104"/>
                    </a:lnTo>
                    <a:lnTo>
                      <a:pt x="2162191" y="2114050"/>
                    </a:lnTo>
                    <a:lnTo>
                      <a:pt x="2113970" y="2160082"/>
                    </a:lnTo>
                    <a:cubicBezTo>
                      <a:pt x="2057823" y="2205648"/>
                      <a:pt x="1986110" y="2232129"/>
                      <a:pt x="1908212" y="2232129"/>
                    </a:cubicBezTo>
                    <a:cubicBezTo>
                      <a:pt x="1851319" y="2232129"/>
                      <a:pt x="1797724" y="2218004"/>
                      <a:pt x="1751478" y="2191687"/>
                    </a:cubicBezTo>
                    <a:lnTo>
                      <a:pt x="1683784" y="2144677"/>
                    </a:lnTo>
                    <a:lnTo>
                      <a:pt x="1679431" y="2141086"/>
                    </a:lnTo>
                    <a:lnTo>
                      <a:pt x="1625925" y="2077610"/>
                    </a:lnTo>
                    <a:lnTo>
                      <a:pt x="1622829" y="2071906"/>
                    </a:lnTo>
                    <a:lnTo>
                      <a:pt x="1591352" y="2004343"/>
                    </a:lnTo>
                    <a:lnTo>
                      <a:pt x="1586740" y="1989486"/>
                    </a:lnTo>
                    <a:cubicBezTo>
                      <a:pt x="1578347" y="1963748"/>
                      <a:pt x="1573981" y="1936424"/>
                      <a:pt x="1573114" y="1908212"/>
                    </a:cubicBezTo>
                    <a:lnTo>
                      <a:pt x="1571860" y="1895777"/>
                    </a:lnTo>
                    <a:cubicBezTo>
                      <a:pt x="1571860" y="1754345"/>
                      <a:pt x="1659153" y="1633301"/>
                      <a:pt x="1783001" y="1584084"/>
                    </a:cubicBezTo>
                    <a:lnTo>
                      <a:pt x="1842294" y="1566070"/>
                    </a:lnTo>
                    <a:close/>
                    <a:moveTo>
                      <a:pt x="1379953" y="541019"/>
                    </a:moveTo>
                    <a:lnTo>
                      <a:pt x="1729168" y="1444825"/>
                    </a:lnTo>
                    <a:cubicBezTo>
                      <a:pt x="1549201" y="1515335"/>
                      <a:pt x="1422212" y="1690726"/>
                      <a:pt x="1422212" y="1895777"/>
                    </a:cubicBezTo>
                    <a:cubicBezTo>
                      <a:pt x="1422212" y="1899944"/>
                      <a:pt x="1422265" y="1904098"/>
                      <a:pt x="1423466" y="1908212"/>
                    </a:cubicBezTo>
                    <a:lnTo>
                      <a:pt x="425946" y="1908212"/>
                    </a:lnTo>
                    <a:cubicBezTo>
                      <a:pt x="430668" y="1282139"/>
                      <a:pt x="825479" y="748981"/>
                      <a:pt x="1379953" y="541019"/>
                    </a:cubicBezTo>
                    <a:close/>
                    <a:moveTo>
                      <a:pt x="2470889" y="507356"/>
                    </a:moveTo>
                    <a:cubicBezTo>
                      <a:pt x="3027464" y="716106"/>
                      <a:pt x="3423770" y="1251284"/>
                      <a:pt x="3428510" y="1879728"/>
                    </a:cubicBezTo>
                    <a:lnTo>
                      <a:pt x="2392594" y="1879728"/>
                    </a:lnTo>
                    <a:cubicBezTo>
                      <a:pt x="2387735" y="1688621"/>
                      <a:pt x="2271236" y="1525440"/>
                      <a:pt x="2105708" y="1452487"/>
                    </a:cubicBezTo>
                    <a:close/>
                    <a:moveTo>
                      <a:pt x="1908212" y="190783"/>
                    </a:moveTo>
                    <a:cubicBezTo>
                      <a:pt x="959702" y="190783"/>
                      <a:pt x="190783" y="959702"/>
                      <a:pt x="190783" y="1908212"/>
                    </a:cubicBezTo>
                    <a:cubicBezTo>
                      <a:pt x="190783" y="2856722"/>
                      <a:pt x="959702" y="3625641"/>
                      <a:pt x="1908212" y="3625641"/>
                    </a:cubicBezTo>
                    <a:cubicBezTo>
                      <a:pt x="2856722" y="3625641"/>
                      <a:pt x="3625641" y="2856722"/>
                      <a:pt x="3625641" y="1908212"/>
                    </a:cubicBezTo>
                    <a:cubicBezTo>
                      <a:pt x="3625641" y="959702"/>
                      <a:pt x="2856722" y="190783"/>
                      <a:pt x="1908212" y="190783"/>
                    </a:cubicBezTo>
                    <a:close/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cubicBezTo>
                      <a:pt x="3816424" y="2962088"/>
                      <a:pt x="2962088" y="3816424"/>
                      <a:pt x="1908212" y="3816424"/>
                    </a:cubicBezTo>
                    <a:cubicBezTo>
                      <a:pt x="854336" y="3816424"/>
                      <a:pt x="0" y="2962088"/>
                      <a:pt x="0" y="1908212"/>
                    </a:cubicBez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Chord 1">
                <a:extLst>
                  <a:ext uri="{FF2B5EF4-FFF2-40B4-BE49-F238E27FC236}">
                    <a16:creationId xmlns:a16="http://schemas.microsoft.com/office/drawing/2014/main" id="{ACACF456-FE27-4619-9C16-B064A9C76FFC}"/>
                  </a:ext>
                </a:extLst>
              </p:cNvPr>
              <p:cNvSpPr/>
              <p:nvPr/>
            </p:nvSpPr>
            <p:spPr>
              <a:xfrm rot="16200000">
                <a:off x="917826" y="3236277"/>
                <a:ext cx="334253" cy="334659"/>
              </a:xfrm>
              <a:custGeom>
                <a:avLst/>
                <a:gdLst/>
                <a:ahLst/>
                <a:cxnLst/>
                <a:rect l="l" t="t" r="r" b="b"/>
                <a:pathLst>
                  <a:path w="3967137" h="3971952">
                    <a:moveTo>
                      <a:pt x="261389" y="1091292"/>
                    </a:moveTo>
                    <a:lnTo>
                      <a:pt x="261389" y="2844253"/>
                    </a:lnTo>
                    <a:cubicBezTo>
                      <a:pt x="261389" y="2868314"/>
                      <a:pt x="241884" y="2887819"/>
                      <a:pt x="217823" y="2887819"/>
                    </a:cubicBezTo>
                    <a:lnTo>
                      <a:pt x="43566" y="2887819"/>
                    </a:lnTo>
                    <a:cubicBezTo>
                      <a:pt x="19505" y="2887819"/>
                      <a:pt x="0" y="2868314"/>
                      <a:pt x="0" y="2844253"/>
                    </a:cubicBezTo>
                    <a:lnTo>
                      <a:pt x="0" y="1091292"/>
                    </a:lnTo>
                    <a:cubicBezTo>
                      <a:pt x="0" y="1067231"/>
                      <a:pt x="19505" y="1047726"/>
                      <a:pt x="43566" y="1047726"/>
                    </a:cubicBezTo>
                    <a:lnTo>
                      <a:pt x="217823" y="1047726"/>
                    </a:lnTo>
                    <a:cubicBezTo>
                      <a:pt x="241884" y="1047726"/>
                      <a:pt x="261389" y="1067231"/>
                      <a:pt x="261389" y="1091292"/>
                    </a:cubicBezTo>
                    <a:close/>
                    <a:moveTo>
                      <a:pt x="1777362" y="1774668"/>
                    </a:moveTo>
                    <a:lnTo>
                      <a:pt x="1417254" y="1774668"/>
                    </a:lnTo>
                    <a:lnTo>
                      <a:pt x="1417254" y="1414560"/>
                    </a:lnTo>
                    <a:lnTo>
                      <a:pt x="1031046" y="1414560"/>
                    </a:lnTo>
                    <a:lnTo>
                      <a:pt x="1031046" y="1774668"/>
                    </a:lnTo>
                    <a:lnTo>
                      <a:pt x="670938" y="1774668"/>
                    </a:lnTo>
                    <a:lnTo>
                      <a:pt x="670938" y="2160876"/>
                    </a:lnTo>
                    <a:lnTo>
                      <a:pt x="1031046" y="2160876"/>
                    </a:lnTo>
                    <a:lnTo>
                      <a:pt x="1031046" y="2520984"/>
                    </a:lnTo>
                    <a:lnTo>
                      <a:pt x="1417254" y="2520984"/>
                    </a:lnTo>
                    <a:lnTo>
                      <a:pt x="1417254" y="2160876"/>
                    </a:lnTo>
                    <a:lnTo>
                      <a:pt x="1777362" y="2160876"/>
                    </a:lnTo>
                    <a:close/>
                    <a:moveTo>
                      <a:pt x="2067493" y="3788343"/>
                    </a:moveTo>
                    <a:cubicBezTo>
                      <a:pt x="1411863" y="3859754"/>
                      <a:pt x="774928" y="3530250"/>
                      <a:pt x="425251" y="2938765"/>
                    </a:cubicBezTo>
                    <a:lnTo>
                      <a:pt x="380806" y="2850254"/>
                    </a:lnTo>
                    <a:lnTo>
                      <a:pt x="380806" y="1084978"/>
                    </a:lnTo>
                    <a:cubicBezTo>
                      <a:pt x="391288" y="1056225"/>
                      <a:pt x="405914" y="1029780"/>
                      <a:pt x="421215" y="1003639"/>
                    </a:cubicBezTo>
                    <a:cubicBezTo>
                      <a:pt x="768423" y="410526"/>
                      <a:pt x="1403978" y="78047"/>
                      <a:pt x="2059899" y="146393"/>
                    </a:cubicBezTo>
                    <a:close/>
                    <a:moveTo>
                      <a:pt x="2442453" y="43566"/>
                    </a:moveTo>
                    <a:lnTo>
                      <a:pt x="2442453" y="3916873"/>
                    </a:lnTo>
                    <a:cubicBezTo>
                      <a:pt x="2442453" y="3940934"/>
                      <a:pt x="2422948" y="3960439"/>
                      <a:pt x="2398887" y="3960439"/>
                    </a:cubicBezTo>
                    <a:lnTo>
                      <a:pt x="2224630" y="3960439"/>
                    </a:lnTo>
                    <a:cubicBezTo>
                      <a:pt x="2200569" y="3960439"/>
                      <a:pt x="2181064" y="3940934"/>
                      <a:pt x="2181064" y="3916873"/>
                    </a:cubicBezTo>
                    <a:lnTo>
                      <a:pt x="2181064" y="43566"/>
                    </a:lnTo>
                    <a:cubicBezTo>
                      <a:pt x="2181064" y="19505"/>
                      <a:pt x="2200569" y="0"/>
                      <a:pt x="2224630" y="0"/>
                    </a:cubicBezTo>
                    <a:lnTo>
                      <a:pt x="2398887" y="0"/>
                    </a:lnTo>
                    <a:cubicBezTo>
                      <a:pt x="2422948" y="0"/>
                      <a:pt x="2442453" y="19505"/>
                      <a:pt x="2442453" y="43566"/>
                    </a:cubicBezTo>
                    <a:close/>
                    <a:moveTo>
                      <a:pt x="3576812" y="3233512"/>
                    </a:moveTo>
                    <a:cubicBezTo>
                      <a:pt x="3575162" y="3242191"/>
                      <a:pt x="3571784" y="3250690"/>
                      <a:pt x="3566575" y="3258503"/>
                    </a:cubicBezTo>
                    <a:lnTo>
                      <a:pt x="3324309" y="3621901"/>
                    </a:lnTo>
                    <a:cubicBezTo>
                      <a:pt x="3303474" y="3653154"/>
                      <a:pt x="3261248" y="3661599"/>
                      <a:pt x="3229996" y="3640764"/>
                    </a:cubicBezTo>
                    <a:lnTo>
                      <a:pt x="2586977" y="3212084"/>
                    </a:lnTo>
                    <a:lnTo>
                      <a:pt x="2586977" y="2523698"/>
                    </a:lnTo>
                    <a:lnTo>
                      <a:pt x="3547712" y="3164190"/>
                    </a:lnTo>
                    <a:cubicBezTo>
                      <a:pt x="3571151" y="3179816"/>
                      <a:pt x="3581762" y="3207474"/>
                      <a:pt x="3576812" y="3233512"/>
                    </a:cubicBezTo>
                    <a:close/>
                    <a:moveTo>
                      <a:pt x="3966131" y="3317297"/>
                    </a:moveTo>
                    <a:cubicBezTo>
                      <a:pt x="3968508" y="3328190"/>
                      <a:pt x="3966729" y="3339990"/>
                      <a:pt x="3960231" y="3350115"/>
                    </a:cubicBezTo>
                    <a:lnTo>
                      <a:pt x="3574032" y="3951911"/>
                    </a:lnTo>
                    <a:cubicBezTo>
                      <a:pt x="3561037" y="3972161"/>
                      <a:pt x="3534087" y="3978041"/>
                      <a:pt x="3513837" y="3965046"/>
                    </a:cubicBezTo>
                    <a:lnTo>
                      <a:pt x="3367182" y="3870931"/>
                    </a:lnTo>
                    <a:cubicBezTo>
                      <a:pt x="3346932" y="3857936"/>
                      <a:pt x="3341051" y="3830986"/>
                      <a:pt x="3354046" y="3810736"/>
                    </a:cubicBezTo>
                    <a:lnTo>
                      <a:pt x="3740245" y="3208940"/>
                    </a:lnTo>
                    <a:cubicBezTo>
                      <a:pt x="3753241" y="3188690"/>
                      <a:pt x="3780191" y="3182809"/>
                      <a:pt x="3800440" y="3195805"/>
                    </a:cubicBezTo>
                    <a:lnTo>
                      <a:pt x="3947096" y="3289920"/>
                    </a:lnTo>
                    <a:cubicBezTo>
                      <a:pt x="3957221" y="3296417"/>
                      <a:pt x="3963753" y="3306404"/>
                      <a:pt x="3966131" y="33172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Parallelogram 8">
                <a:extLst>
                  <a:ext uri="{FF2B5EF4-FFF2-40B4-BE49-F238E27FC236}">
                    <a16:creationId xmlns:a16="http://schemas.microsoft.com/office/drawing/2014/main" id="{192CBFEA-FD27-41F9-B8FA-1238BF599EF3}"/>
                  </a:ext>
                </a:extLst>
              </p:cNvPr>
              <p:cNvSpPr/>
              <p:nvPr/>
            </p:nvSpPr>
            <p:spPr>
              <a:xfrm>
                <a:off x="3590641" y="2408881"/>
                <a:ext cx="335544" cy="204673"/>
              </a:xfrm>
              <a:custGeom>
                <a:avLst/>
                <a:gdLst/>
                <a:ahLst/>
                <a:cxnLst/>
                <a:rect l="l" t="t" r="r" b="b"/>
                <a:pathLst>
                  <a:path w="3990895" h="3087182">
                    <a:moveTo>
                      <a:pt x="1740403" y="2573711"/>
                    </a:moveTo>
                    <a:cubicBezTo>
                      <a:pt x="1526257" y="2580937"/>
                      <a:pt x="1290256" y="2583516"/>
                      <a:pt x="1065139" y="2579843"/>
                    </a:cubicBezTo>
                    <a:lnTo>
                      <a:pt x="1065139" y="2871158"/>
                    </a:lnTo>
                    <a:lnTo>
                      <a:pt x="1740403" y="2871158"/>
                    </a:lnTo>
                    <a:close/>
                    <a:moveTo>
                      <a:pt x="3583963" y="1148535"/>
                    </a:moveTo>
                    <a:cubicBezTo>
                      <a:pt x="3442121" y="1148535"/>
                      <a:pt x="3324432" y="1262284"/>
                      <a:pt x="3303071" y="1411513"/>
                    </a:cubicBezTo>
                    <a:lnTo>
                      <a:pt x="3604802" y="1436594"/>
                    </a:lnTo>
                    <a:cubicBezTo>
                      <a:pt x="3607651" y="1483680"/>
                      <a:pt x="3627953" y="1483631"/>
                      <a:pt x="3630802" y="1530717"/>
                    </a:cubicBezTo>
                    <a:lnTo>
                      <a:pt x="3339635" y="1623071"/>
                    </a:lnTo>
                    <a:cubicBezTo>
                      <a:pt x="3388511" y="1715368"/>
                      <a:pt x="3479714" y="1776813"/>
                      <a:pt x="3583963" y="1776813"/>
                    </a:cubicBezTo>
                    <a:cubicBezTo>
                      <a:pt x="3741685" y="1776813"/>
                      <a:pt x="3869544" y="1636168"/>
                      <a:pt x="3869544" y="1462674"/>
                    </a:cubicBezTo>
                    <a:cubicBezTo>
                      <a:pt x="3869544" y="1289180"/>
                      <a:pt x="3741685" y="1148535"/>
                      <a:pt x="3583963" y="1148535"/>
                    </a:cubicBezTo>
                    <a:close/>
                    <a:moveTo>
                      <a:pt x="1942038" y="765538"/>
                    </a:moveTo>
                    <a:cubicBezTo>
                      <a:pt x="1858825" y="765538"/>
                      <a:pt x="1791368" y="832995"/>
                      <a:pt x="1791368" y="916208"/>
                    </a:cubicBezTo>
                    <a:lnTo>
                      <a:pt x="1791368" y="1175206"/>
                    </a:lnTo>
                    <a:lnTo>
                      <a:pt x="1596655" y="1175206"/>
                    </a:lnTo>
                    <a:cubicBezTo>
                      <a:pt x="1505121" y="1175206"/>
                      <a:pt x="1430918" y="1249409"/>
                      <a:pt x="1430918" y="1340943"/>
                    </a:cubicBezTo>
                    <a:lnTo>
                      <a:pt x="1430918" y="1369861"/>
                    </a:lnTo>
                    <a:cubicBezTo>
                      <a:pt x="1430918" y="1461395"/>
                      <a:pt x="1505121" y="1535598"/>
                      <a:pt x="1596655" y="1535598"/>
                    </a:cubicBezTo>
                    <a:lnTo>
                      <a:pt x="1791368" y="1535598"/>
                    </a:lnTo>
                    <a:lnTo>
                      <a:pt x="1791368" y="1768249"/>
                    </a:lnTo>
                    <a:cubicBezTo>
                      <a:pt x="1791368" y="1851462"/>
                      <a:pt x="1858825" y="1918919"/>
                      <a:pt x="1942038" y="1918919"/>
                    </a:cubicBezTo>
                    <a:lnTo>
                      <a:pt x="1968327" y="1918919"/>
                    </a:lnTo>
                    <a:cubicBezTo>
                      <a:pt x="2051540" y="1918919"/>
                      <a:pt x="2118997" y="1851462"/>
                      <a:pt x="2118997" y="1768249"/>
                    </a:cubicBezTo>
                    <a:lnTo>
                      <a:pt x="2118997" y="1535598"/>
                    </a:lnTo>
                    <a:lnTo>
                      <a:pt x="2313709" y="1535598"/>
                    </a:lnTo>
                    <a:cubicBezTo>
                      <a:pt x="2377432" y="1535598"/>
                      <a:pt x="2432756" y="1499636"/>
                      <a:pt x="2458635" y="1445923"/>
                    </a:cubicBezTo>
                    <a:lnTo>
                      <a:pt x="2460889" y="1424521"/>
                    </a:lnTo>
                    <a:lnTo>
                      <a:pt x="2465213" y="1420689"/>
                    </a:lnTo>
                    <a:lnTo>
                      <a:pt x="2471533" y="1306607"/>
                    </a:lnTo>
                    <a:cubicBezTo>
                      <a:pt x="2459663" y="1231205"/>
                      <a:pt x="2393226" y="1175206"/>
                      <a:pt x="2313709" y="1175206"/>
                    </a:cubicBezTo>
                    <a:lnTo>
                      <a:pt x="2118997" y="1175206"/>
                    </a:lnTo>
                    <a:lnTo>
                      <a:pt x="2118997" y="916208"/>
                    </a:lnTo>
                    <a:cubicBezTo>
                      <a:pt x="2118997" y="832995"/>
                      <a:pt x="2051540" y="765538"/>
                      <a:pt x="1968327" y="765538"/>
                    </a:cubicBezTo>
                    <a:close/>
                    <a:moveTo>
                      <a:pt x="1226605" y="630723"/>
                    </a:moveTo>
                    <a:cubicBezTo>
                      <a:pt x="838390" y="598973"/>
                      <a:pt x="590161" y="1384786"/>
                      <a:pt x="585832" y="1535598"/>
                    </a:cubicBezTo>
                    <a:lnTo>
                      <a:pt x="1226028" y="1522898"/>
                    </a:lnTo>
                    <a:cubicBezTo>
                      <a:pt x="1226221" y="1225506"/>
                      <a:pt x="1226412" y="928115"/>
                      <a:pt x="1226605" y="630723"/>
                    </a:cubicBezTo>
                    <a:close/>
                    <a:moveTo>
                      <a:pt x="1740403" y="0"/>
                    </a:moveTo>
                    <a:lnTo>
                      <a:pt x="1871327" y="0"/>
                    </a:lnTo>
                    <a:lnTo>
                      <a:pt x="1871327" y="90089"/>
                    </a:lnTo>
                    <a:lnTo>
                      <a:pt x="3425865" y="90089"/>
                    </a:lnTo>
                    <a:lnTo>
                      <a:pt x="3425865" y="270089"/>
                    </a:lnTo>
                    <a:lnTo>
                      <a:pt x="1871327" y="270089"/>
                    </a:lnTo>
                    <a:lnTo>
                      <a:pt x="1871327" y="427547"/>
                    </a:lnTo>
                    <a:cubicBezTo>
                      <a:pt x="2156809" y="438659"/>
                      <a:pt x="2415168" y="481953"/>
                      <a:pt x="2487431" y="551123"/>
                    </a:cubicBezTo>
                    <a:cubicBezTo>
                      <a:pt x="2638328" y="637553"/>
                      <a:pt x="2742817" y="987481"/>
                      <a:pt x="2780551" y="1368079"/>
                    </a:cubicBezTo>
                    <a:lnTo>
                      <a:pt x="3165273" y="1400059"/>
                    </a:lnTo>
                    <a:cubicBezTo>
                      <a:pt x="3190861" y="1176596"/>
                      <a:pt x="3364791" y="1004519"/>
                      <a:pt x="3575259" y="1004519"/>
                    </a:cubicBezTo>
                    <a:cubicBezTo>
                      <a:pt x="3804809" y="1004519"/>
                      <a:pt x="3990895" y="1209214"/>
                      <a:pt x="3990895" y="1461719"/>
                    </a:cubicBezTo>
                    <a:cubicBezTo>
                      <a:pt x="3990895" y="1714224"/>
                      <a:pt x="3804809" y="1918919"/>
                      <a:pt x="3575259" y="1918919"/>
                    </a:cubicBezTo>
                    <a:cubicBezTo>
                      <a:pt x="3412624" y="1918919"/>
                      <a:pt x="3271807" y="1816170"/>
                      <a:pt x="3205139" y="1665732"/>
                    </a:cubicBezTo>
                    <a:lnTo>
                      <a:pt x="2796520" y="1795340"/>
                    </a:lnTo>
                    <a:cubicBezTo>
                      <a:pt x="2783205" y="2186453"/>
                      <a:pt x="2688635" y="2514652"/>
                      <a:pt x="2490527" y="2506536"/>
                    </a:cubicBezTo>
                    <a:cubicBezTo>
                      <a:pt x="2438297" y="2531587"/>
                      <a:pt x="2205857" y="2554006"/>
                      <a:pt x="1904505" y="2567479"/>
                    </a:cubicBezTo>
                    <a:lnTo>
                      <a:pt x="1904505" y="2871158"/>
                    </a:lnTo>
                    <a:lnTo>
                      <a:pt x="2689643" y="2871158"/>
                    </a:lnTo>
                    <a:cubicBezTo>
                      <a:pt x="2749296" y="2871158"/>
                      <a:pt x="2797655" y="2919517"/>
                      <a:pt x="2797655" y="2979170"/>
                    </a:cubicBezTo>
                    <a:cubicBezTo>
                      <a:pt x="2797655" y="3038823"/>
                      <a:pt x="2749296" y="3087182"/>
                      <a:pt x="2689643" y="3087182"/>
                    </a:cubicBezTo>
                    <a:lnTo>
                      <a:pt x="457395" y="3087182"/>
                    </a:lnTo>
                    <a:lnTo>
                      <a:pt x="430555" y="3081994"/>
                    </a:lnTo>
                    <a:lnTo>
                      <a:pt x="427761" y="3087182"/>
                    </a:lnTo>
                    <a:lnTo>
                      <a:pt x="366119" y="3053981"/>
                    </a:lnTo>
                    <a:cubicBezTo>
                      <a:pt x="365594" y="3054050"/>
                      <a:pt x="365174" y="3053869"/>
                      <a:pt x="364754" y="3053685"/>
                    </a:cubicBezTo>
                    <a:lnTo>
                      <a:pt x="64754" y="2922467"/>
                    </a:lnTo>
                    <a:cubicBezTo>
                      <a:pt x="10101" y="2898562"/>
                      <a:pt x="-14826" y="2834876"/>
                      <a:pt x="9079" y="2780223"/>
                    </a:cubicBezTo>
                    <a:cubicBezTo>
                      <a:pt x="27008" y="2739232"/>
                      <a:pt x="67313" y="2714963"/>
                      <a:pt x="109402" y="2715476"/>
                    </a:cubicBezTo>
                    <a:cubicBezTo>
                      <a:pt x="123432" y="2715647"/>
                      <a:pt x="137660" y="2718571"/>
                      <a:pt x="151323" y="2724547"/>
                    </a:cubicBezTo>
                    <a:lnTo>
                      <a:pt x="439379" y="2850541"/>
                    </a:lnTo>
                    <a:lnTo>
                      <a:pt x="493513" y="2871158"/>
                    </a:lnTo>
                    <a:lnTo>
                      <a:pt x="921139" y="2871158"/>
                    </a:lnTo>
                    <a:lnTo>
                      <a:pt x="921139" y="2576699"/>
                    </a:lnTo>
                    <a:lnTo>
                      <a:pt x="936415" y="2576699"/>
                    </a:lnTo>
                    <a:cubicBezTo>
                      <a:pt x="497926" y="2565212"/>
                      <a:pt x="127915" y="2527380"/>
                      <a:pt x="86500" y="2449386"/>
                    </a:cubicBezTo>
                    <a:cubicBezTo>
                      <a:pt x="-44935" y="2322713"/>
                      <a:pt x="-80455" y="1751442"/>
                      <a:pt x="377076" y="1584573"/>
                    </a:cubicBezTo>
                    <a:cubicBezTo>
                      <a:pt x="427628" y="1274829"/>
                      <a:pt x="742960" y="651754"/>
                      <a:pt x="991911" y="524245"/>
                    </a:cubicBezTo>
                    <a:cubicBezTo>
                      <a:pt x="1112248" y="450334"/>
                      <a:pt x="1428043" y="418134"/>
                      <a:pt x="1740403" y="422848"/>
                    </a:cubicBezTo>
                    <a:lnTo>
                      <a:pt x="1740403" y="270089"/>
                    </a:lnTo>
                    <a:lnTo>
                      <a:pt x="185865" y="270089"/>
                    </a:lnTo>
                    <a:lnTo>
                      <a:pt x="185865" y="90089"/>
                    </a:lnTo>
                    <a:lnTo>
                      <a:pt x="1740403" y="900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Freeform 9">
                <a:extLst>
                  <a:ext uri="{FF2B5EF4-FFF2-40B4-BE49-F238E27FC236}">
                    <a16:creationId xmlns:a16="http://schemas.microsoft.com/office/drawing/2014/main" id="{49E3795A-56D9-4869-A050-2CFE2A981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756" y="3880714"/>
                <a:ext cx="279401" cy="284753"/>
              </a:xfrm>
              <a:custGeom>
                <a:avLst/>
                <a:gdLst>
                  <a:gd name="T0" fmla="*/ 987 w 1776"/>
                  <a:gd name="T1" fmla="*/ 23 h 1881"/>
                  <a:gd name="T2" fmla="*/ 994 w 1776"/>
                  <a:gd name="T3" fmla="*/ 296 h 1881"/>
                  <a:gd name="T4" fmla="*/ 994 w 1776"/>
                  <a:gd name="T5" fmla="*/ 612 h 1881"/>
                  <a:gd name="T6" fmla="*/ 1071 w 1776"/>
                  <a:gd name="T7" fmla="*/ 663 h 1881"/>
                  <a:gd name="T8" fmla="*/ 1145 w 1776"/>
                  <a:gd name="T9" fmla="*/ 580 h 1881"/>
                  <a:gd name="T10" fmla="*/ 1252 w 1776"/>
                  <a:gd name="T11" fmla="*/ 490 h 1881"/>
                  <a:gd name="T12" fmla="*/ 1380 w 1776"/>
                  <a:gd name="T13" fmla="*/ 556 h 1881"/>
                  <a:gd name="T14" fmla="*/ 1527 w 1776"/>
                  <a:gd name="T15" fmla="*/ 729 h 1881"/>
                  <a:gd name="T16" fmla="*/ 1634 w 1776"/>
                  <a:gd name="T17" fmla="*/ 956 h 1881"/>
                  <a:gd name="T18" fmla="*/ 1722 w 1776"/>
                  <a:gd name="T19" fmla="*/ 1294 h 1881"/>
                  <a:gd name="T20" fmla="*/ 1771 w 1776"/>
                  <a:gd name="T21" fmla="*/ 1549 h 1881"/>
                  <a:gd name="T22" fmla="*/ 1767 w 1776"/>
                  <a:gd name="T23" fmla="*/ 1734 h 1881"/>
                  <a:gd name="T24" fmla="*/ 1694 w 1776"/>
                  <a:gd name="T25" fmla="*/ 1860 h 1881"/>
                  <a:gd name="T26" fmla="*/ 1591 w 1776"/>
                  <a:gd name="T27" fmla="*/ 1854 h 1881"/>
                  <a:gd name="T28" fmla="*/ 1462 w 1776"/>
                  <a:gd name="T29" fmla="*/ 1781 h 1881"/>
                  <a:gd name="T30" fmla="*/ 1362 w 1776"/>
                  <a:gd name="T31" fmla="*/ 1707 h 1881"/>
                  <a:gd name="T32" fmla="*/ 1212 w 1776"/>
                  <a:gd name="T33" fmla="*/ 1605 h 1881"/>
                  <a:gd name="T34" fmla="*/ 1031 w 1776"/>
                  <a:gd name="T35" fmla="*/ 1500 h 1881"/>
                  <a:gd name="T36" fmla="*/ 989 w 1776"/>
                  <a:gd name="T37" fmla="*/ 1327 h 1881"/>
                  <a:gd name="T38" fmla="*/ 1014 w 1776"/>
                  <a:gd name="T39" fmla="*/ 1176 h 1881"/>
                  <a:gd name="T40" fmla="*/ 989 w 1776"/>
                  <a:gd name="T41" fmla="*/ 1036 h 1881"/>
                  <a:gd name="T42" fmla="*/ 1034 w 1776"/>
                  <a:gd name="T43" fmla="*/ 858 h 1881"/>
                  <a:gd name="T44" fmla="*/ 1009 w 1776"/>
                  <a:gd name="T45" fmla="*/ 776 h 1881"/>
                  <a:gd name="T46" fmla="*/ 891 w 1776"/>
                  <a:gd name="T47" fmla="*/ 720 h 1881"/>
                  <a:gd name="T48" fmla="*/ 787 w 1776"/>
                  <a:gd name="T49" fmla="*/ 770 h 1881"/>
                  <a:gd name="T50" fmla="*/ 740 w 1776"/>
                  <a:gd name="T51" fmla="*/ 874 h 1881"/>
                  <a:gd name="T52" fmla="*/ 778 w 1776"/>
                  <a:gd name="T53" fmla="*/ 1021 h 1881"/>
                  <a:gd name="T54" fmla="*/ 754 w 1776"/>
                  <a:gd name="T55" fmla="*/ 1149 h 1881"/>
                  <a:gd name="T56" fmla="*/ 767 w 1776"/>
                  <a:gd name="T57" fmla="*/ 1292 h 1881"/>
                  <a:gd name="T58" fmla="*/ 783 w 1776"/>
                  <a:gd name="T59" fmla="*/ 1432 h 1881"/>
                  <a:gd name="T60" fmla="*/ 540 w 1776"/>
                  <a:gd name="T61" fmla="*/ 1621 h 1881"/>
                  <a:gd name="T62" fmla="*/ 371 w 1776"/>
                  <a:gd name="T63" fmla="*/ 1736 h 1881"/>
                  <a:gd name="T64" fmla="*/ 252 w 1776"/>
                  <a:gd name="T65" fmla="*/ 1827 h 1881"/>
                  <a:gd name="T66" fmla="*/ 143 w 1776"/>
                  <a:gd name="T67" fmla="*/ 1881 h 1881"/>
                  <a:gd name="T68" fmla="*/ 47 w 1776"/>
                  <a:gd name="T69" fmla="*/ 1832 h 1881"/>
                  <a:gd name="T70" fmla="*/ 3 w 1776"/>
                  <a:gd name="T71" fmla="*/ 1690 h 1881"/>
                  <a:gd name="T72" fmla="*/ 5 w 1776"/>
                  <a:gd name="T73" fmla="*/ 1512 h 1881"/>
                  <a:gd name="T74" fmla="*/ 47 w 1776"/>
                  <a:gd name="T75" fmla="*/ 1285 h 1881"/>
                  <a:gd name="T76" fmla="*/ 162 w 1776"/>
                  <a:gd name="T77" fmla="*/ 912 h 1881"/>
                  <a:gd name="T78" fmla="*/ 311 w 1776"/>
                  <a:gd name="T79" fmla="*/ 656 h 1881"/>
                  <a:gd name="T80" fmla="*/ 378 w 1776"/>
                  <a:gd name="T81" fmla="*/ 563 h 1881"/>
                  <a:gd name="T82" fmla="*/ 471 w 1776"/>
                  <a:gd name="T83" fmla="*/ 492 h 1881"/>
                  <a:gd name="T84" fmla="*/ 582 w 1776"/>
                  <a:gd name="T85" fmla="*/ 538 h 1881"/>
                  <a:gd name="T86" fmla="*/ 638 w 1776"/>
                  <a:gd name="T87" fmla="*/ 660 h 1881"/>
                  <a:gd name="T88" fmla="*/ 674 w 1776"/>
                  <a:gd name="T89" fmla="*/ 716 h 1881"/>
                  <a:gd name="T90" fmla="*/ 694 w 1776"/>
                  <a:gd name="T91" fmla="*/ 690 h 1881"/>
                  <a:gd name="T92" fmla="*/ 774 w 1776"/>
                  <a:gd name="T93" fmla="*/ 632 h 1881"/>
                  <a:gd name="T94" fmla="*/ 816 w 1776"/>
                  <a:gd name="T95" fmla="*/ 461 h 1881"/>
                  <a:gd name="T96" fmla="*/ 811 w 1776"/>
                  <a:gd name="T97" fmla="*/ 185 h 1881"/>
                  <a:gd name="T98" fmla="*/ 829 w 1776"/>
                  <a:gd name="T99" fmla="*/ 16 h 1881"/>
                  <a:gd name="T100" fmla="*/ 914 w 1776"/>
                  <a:gd name="T101" fmla="*/ 0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76" h="1881">
                    <a:moveTo>
                      <a:pt x="914" y="0"/>
                    </a:moveTo>
                    <a:lnTo>
                      <a:pt x="940" y="3"/>
                    </a:lnTo>
                    <a:lnTo>
                      <a:pt x="965" y="10"/>
                    </a:lnTo>
                    <a:lnTo>
                      <a:pt x="987" y="23"/>
                    </a:lnTo>
                    <a:lnTo>
                      <a:pt x="991" y="81"/>
                    </a:lnTo>
                    <a:lnTo>
                      <a:pt x="994" y="147"/>
                    </a:lnTo>
                    <a:lnTo>
                      <a:pt x="994" y="220"/>
                    </a:lnTo>
                    <a:lnTo>
                      <a:pt x="994" y="296"/>
                    </a:lnTo>
                    <a:lnTo>
                      <a:pt x="994" y="376"/>
                    </a:lnTo>
                    <a:lnTo>
                      <a:pt x="994" y="458"/>
                    </a:lnTo>
                    <a:lnTo>
                      <a:pt x="994" y="536"/>
                    </a:lnTo>
                    <a:lnTo>
                      <a:pt x="994" y="612"/>
                    </a:lnTo>
                    <a:lnTo>
                      <a:pt x="1020" y="629"/>
                    </a:lnTo>
                    <a:lnTo>
                      <a:pt x="1040" y="641"/>
                    </a:lnTo>
                    <a:lnTo>
                      <a:pt x="1056" y="652"/>
                    </a:lnTo>
                    <a:lnTo>
                      <a:pt x="1071" y="663"/>
                    </a:lnTo>
                    <a:lnTo>
                      <a:pt x="1085" y="674"/>
                    </a:lnTo>
                    <a:lnTo>
                      <a:pt x="1100" y="689"/>
                    </a:lnTo>
                    <a:lnTo>
                      <a:pt x="1122" y="629"/>
                    </a:lnTo>
                    <a:lnTo>
                      <a:pt x="1145" y="580"/>
                    </a:lnTo>
                    <a:lnTo>
                      <a:pt x="1171" y="543"/>
                    </a:lnTo>
                    <a:lnTo>
                      <a:pt x="1196" y="516"/>
                    </a:lnTo>
                    <a:lnTo>
                      <a:pt x="1223" y="498"/>
                    </a:lnTo>
                    <a:lnTo>
                      <a:pt x="1252" y="490"/>
                    </a:lnTo>
                    <a:lnTo>
                      <a:pt x="1282" y="494"/>
                    </a:lnTo>
                    <a:lnTo>
                      <a:pt x="1314" y="505"/>
                    </a:lnTo>
                    <a:lnTo>
                      <a:pt x="1345" y="525"/>
                    </a:lnTo>
                    <a:lnTo>
                      <a:pt x="1380" y="556"/>
                    </a:lnTo>
                    <a:lnTo>
                      <a:pt x="1414" y="594"/>
                    </a:lnTo>
                    <a:lnTo>
                      <a:pt x="1451" y="640"/>
                    </a:lnTo>
                    <a:lnTo>
                      <a:pt x="1491" y="683"/>
                    </a:lnTo>
                    <a:lnTo>
                      <a:pt x="1527" y="729"/>
                    </a:lnTo>
                    <a:lnTo>
                      <a:pt x="1558" y="778"/>
                    </a:lnTo>
                    <a:lnTo>
                      <a:pt x="1585" y="832"/>
                    </a:lnTo>
                    <a:lnTo>
                      <a:pt x="1611" y="890"/>
                    </a:lnTo>
                    <a:lnTo>
                      <a:pt x="1634" y="956"/>
                    </a:lnTo>
                    <a:lnTo>
                      <a:pt x="1656" y="1027"/>
                    </a:lnTo>
                    <a:lnTo>
                      <a:pt x="1678" y="1107"/>
                    </a:lnTo>
                    <a:lnTo>
                      <a:pt x="1700" y="1196"/>
                    </a:lnTo>
                    <a:lnTo>
                      <a:pt x="1722" y="1294"/>
                    </a:lnTo>
                    <a:lnTo>
                      <a:pt x="1747" y="1403"/>
                    </a:lnTo>
                    <a:lnTo>
                      <a:pt x="1756" y="1450"/>
                    </a:lnTo>
                    <a:lnTo>
                      <a:pt x="1765" y="1500"/>
                    </a:lnTo>
                    <a:lnTo>
                      <a:pt x="1771" y="1549"/>
                    </a:lnTo>
                    <a:lnTo>
                      <a:pt x="1774" y="1598"/>
                    </a:lnTo>
                    <a:lnTo>
                      <a:pt x="1776" y="1645"/>
                    </a:lnTo>
                    <a:lnTo>
                      <a:pt x="1774" y="1690"/>
                    </a:lnTo>
                    <a:lnTo>
                      <a:pt x="1767" y="1734"/>
                    </a:lnTo>
                    <a:lnTo>
                      <a:pt x="1756" y="1774"/>
                    </a:lnTo>
                    <a:lnTo>
                      <a:pt x="1742" y="1809"/>
                    </a:lnTo>
                    <a:lnTo>
                      <a:pt x="1722" y="1838"/>
                    </a:lnTo>
                    <a:lnTo>
                      <a:pt x="1694" y="1860"/>
                    </a:lnTo>
                    <a:lnTo>
                      <a:pt x="1674" y="1869"/>
                    </a:lnTo>
                    <a:lnTo>
                      <a:pt x="1649" y="1869"/>
                    </a:lnTo>
                    <a:lnTo>
                      <a:pt x="1622" y="1863"/>
                    </a:lnTo>
                    <a:lnTo>
                      <a:pt x="1591" y="1854"/>
                    </a:lnTo>
                    <a:lnTo>
                      <a:pt x="1558" y="1840"/>
                    </a:lnTo>
                    <a:lnTo>
                      <a:pt x="1527" y="1821"/>
                    </a:lnTo>
                    <a:lnTo>
                      <a:pt x="1494" y="1801"/>
                    </a:lnTo>
                    <a:lnTo>
                      <a:pt x="1462" y="1781"/>
                    </a:lnTo>
                    <a:lnTo>
                      <a:pt x="1432" y="1760"/>
                    </a:lnTo>
                    <a:lnTo>
                      <a:pt x="1405" y="1740"/>
                    </a:lnTo>
                    <a:lnTo>
                      <a:pt x="1382" y="1723"/>
                    </a:lnTo>
                    <a:lnTo>
                      <a:pt x="1362" y="1707"/>
                    </a:lnTo>
                    <a:lnTo>
                      <a:pt x="1347" y="1696"/>
                    </a:lnTo>
                    <a:lnTo>
                      <a:pt x="1305" y="1663"/>
                    </a:lnTo>
                    <a:lnTo>
                      <a:pt x="1260" y="1632"/>
                    </a:lnTo>
                    <a:lnTo>
                      <a:pt x="1212" y="1605"/>
                    </a:lnTo>
                    <a:lnTo>
                      <a:pt x="1163" y="1580"/>
                    </a:lnTo>
                    <a:lnTo>
                      <a:pt x="1114" y="1554"/>
                    </a:lnTo>
                    <a:lnTo>
                      <a:pt x="1071" y="1527"/>
                    </a:lnTo>
                    <a:lnTo>
                      <a:pt x="1031" y="1500"/>
                    </a:lnTo>
                    <a:lnTo>
                      <a:pt x="1000" y="1469"/>
                    </a:lnTo>
                    <a:lnTo>
                      <a:pt x="987" y="1420"/>
                    </a:lnTo>
                    <a:lnTo>
                      <a:pt x="985" y="1372"/>
                    </a:lnTo>
                    <a:lnTo>
                      <a:pt x="989" y="1327"/>
                    </a:lnTo>
                    <a:lnTo>
                      <a:pt x="996" y="1285"/>
                    </a:lnTo>
                    <a:lnTo>
                      <a:pt x="1003" y="1247"/>
                    </a:lnTo>
                    <a:lnTo>
                      <a:pt x="1011" y="1212"/>
                    </a:lnTo>
                    <a:lnTo>
                      <a:pt x="1014" y="1176"/>
                    </a:lnTo>
                    <a:lnTo>
                      <a:pt x="1009" y="1143"/>
                    </a:lnTo>
                    <a:lnTo>
                      <a:pt x="1002" y="1114"/>
                    </a:lnTo>
                    <a:lnTo>
                      <a:pt x="994" y="1089"/>
                    </a:lnTo>
                    <a:lnTo>
                      <a:pt x="989" y="1036"/>
                    </a:lnTo>
                    <a:lnTo>
                      <a:pt x="992" y="985"/>
                    </a:lnTo>
                    <a:lnTo>
                      <a:pt x="1003" y="938"/>
                    </a:lnTo>
                    <a:lnTo>
                      <a:pt x="1018" y="896"/>
                    </a:lnTo>
                    <a:lnTo>
                      <a:pt x="1034" y="858"/>
                    </a:lnTo>
                    <a:lnTo>
                      <a:pt x="1051" y="825"/>
                    </a:lnTo>
                    <a:lnTo>
                      <a:pt x="1040" y="810"/>
                    </a:lnTo>
                    <a:lnTo>
                      <a:pt x="1025" y="794"/>
                    </a:lnTo>
                    <a:lnTo>
                      <a:pt x="1009" y="776"/>
                    </a:lnTo>
                    <a:lnTo>
                      <a:pt x="989" y="758"/>
                    </a:lnTo>
                    <a:lnTo>
                      <a:pt x="963" y="743"/>
                    </a:lnTo>
                    <a:lnTo>
                      <a:pt x="931" y="729"/>
                    </a:lnTo>
                    <a:lnTo>
                      <a:pt x="891" y="720"/>
                    </a:lnTo>
                    <a:lnTo>
                      <a:pt x="856" y="732"/>
                    </a:lnTo>
                    <a:lnTo>
                      <a:pt x="829" y="743"/>
                    </a:lnTo>
                    <a:lnTo>
                      <a:pt x="805" y="756"/>
                    </a:lnTo>
                    <a:lnTo>
                      <a:pt x="787" y="770"/>
                    </a:lnTo>
                    <a:lnTo>
                      <a:pt x="769" y="789"/>
                    </a:lnTo>
                    <a:lnTo>
                      <a:pt x="751" y="810"/>
                    </a:lnTo>
                    <a:lnTo>
                      <a:pt x="727" y="840"/>
                    </a:lnTo>
                    <a:lnTo>
                      <a:pt x="740" y="874"/>
                    </a:lnTo>
                    <a:lnTo>
                      <a:pt x="752" y="909"/>
                    </a:lnTo>
                    <a:lnTo>
                      <a:pt x="765" y="945"/>
                    </a:lnTo>
                    <a:lnTo>
                      <a:pt x="774" y="983"/>
                    </a:lnTo>
                    <a:lnTo>
                      <a:pt x="778" y="1021"/>
                    </a:lnTo>
                    <a:lnTo>
                      <a:pt x="776" y="1056"/>
                    </a:lnTo>
                    <a:lnTo>
                      <a:pt x="769" y="1089"/>
                    </a:lnTo>
                    <a:lnTo>
                      <a:pt x="762" y="1120"/>
                    </a:lnTo>
                    <a:lnTo>
                      <a:pt x="754" y="1149"/>
                    </a:lnTo>
                    <a:lnTo>
                      <a:pt x="752" y="1183"/>
                    </a:lnTo>
                    <a:lnTo>
                      <a:pt x="754" y="1220"/>
                    </a:lnTo>
                    <a:lnTo>
                      <a:pt x="760" y="1256"/>
                    </a:lnTo>
                    <a:lnTo>
                      <a:pt x="767" y="1292"/>
                    </a:lnTo>
                    <a:lnTo>
                      <a:pt x="774" y="1330"/>
                    </a:lnTo>
                    <a:lnTo>
                      <a:pt x="782" y="1365"/>
                    </a:lnTo>
                    <a:lnTo>
                      <a:pt x="785" y="1400"/>
                    </a:lnTo>
                    <a:lnTo>
                      <a:pt x="783" y="1432"/>
                    </a:lnTo>
                    <a:lnTo>
                      <a:pt x="774" y="1461"/>
                    </a:lnTo>
                    <a:lnTo>
                      <a:pt x="760" y="1489"/>
                    </a:lnTo>
                    <a:lnTo>
                      <a:pt x="651" y="1556"/>
                    </a:lnTo>
                    <a:lnTo>
                      <a:pt x="540" y="1621"/>
                    </a:lnTo>
                    <a:lnTo>
                      <a:pt x="431" y="1689"/>
                    </a:lnTo>
                    <a:lnTo>
                      <a:pt x="416" y="1700"/>
                    </a:lnTo>
                    <a:lnTo>
                      <a:pt x="396" y="1716"/>
                    </a:lnTo>
                    <a:lnTo>
                      <a:pt x="371" y="1736"/>
                    </a:lnTo>
                    <a:lnTo>
                      <a:pt x="343" y="1758"/>
                    </a:lnTo>
                    <a:lnTo>
                      <a:pt x="314" y="1781"/>
                    </a:lnTo>
                    <a:lnTo>
                      <a:pt x="283" y="1805"/>
                    </a:lnTo>
                    <a:lnTo>
                      <a:pt x="252" y="1827"/>
                    </a:lnTo>
                    <a:lnTo>
                      <a:pt x="222" y="1847"/>
                    </a:lnTo>
                    <a:lnTo>
                      <a:pt x="192" y="1863"/>
                    </a:lnTo>
                    <a:lnTo>
                      <a:pt x="167" y="1874"/>
                    </a:lnTo>
                    <a:lnTo>
                      <a:pt x="143" y="1881"/>
                    </a:lnTo>
                    <a:lnTo>
                      <a:pt x="123" y="1880"/>
                    </a:lnTo>
                    <a:lnTo>
                      <a:pt x="92" y="1872"/>
                    </a:lnTo>
                    <a:lnTo>
                      <a:pt x="69" y="1856"/>
                    </a:lnTo>
                    <a:lnTo>
                      <a:pt x="47" y="1832"/>
                    </a:lnTo>
                    <a:lnTo>
                      <a:pt x="31" y="1803"/>
                    </a:lnTo>
                    <a:lnTo>
                      <a:pt x="18" y="1769"/>
                    </a:lnTo>
                    <a:lnTo>
                      <a:pt x="9" y="1730"/>
                    </a:lnTo>
                    <a:lnTo>
                      <a:pt x="3" y="1690"/>
                    </a:lnTo>
                    <a:lnTo>
                      <a:pt x="0" y="1647"/>
                    </a:lnTo>
                    <a:lnTo>
                      <a:pt x="0" y="1601"/>
                    </a:lnTo>
                    <a:lnTo>
                      <a:pt x="2" y="1558"/>
                    </a:lnTo>
                    <a:lnTo>
                      <a:pt x="5" y="1512"/>
                    </a:lnTo>
                    <a:lnTo>
                      <a:pt x="9" y="1470"/>
                    </a:lnTo>
                    <a:lnTo>
                      <a:pt x="16" y="1429"/>
                    </a:lnTo>
                    <a:lnTo>
                      <a:pt x="23" y="1392"/>
                    </a:lnTo>
                    <a:lnTo>
                      <a:pt x="47" y="1285"/>
                    </a:lnTo>
                    <a:lnTo>
                      <a:pt x="72" y="1183"/>
                    </a:lnTo>
                    <a:lnTo>
                      <a:pt x="100" y="1087"/>
                    </a:lnTo>
                    <a:lnTo>
                      <a:pt x="129" y="996"/>
                    </a:lnTo>
                    <a:lnTo>
                      <a:pt x="162" y="912"/>
                    </a:lnTo>
                    <a:lnTo>
                      <a:pt x="194" y="834"/>
                    </a:lnTo>
                    <a:lnTo>
                      <a:pt x="231" y="767"/>
                    </a:lnTo>
                    <a:lnTo>
                      <a:pt x="269" y="707"/>
                    </a:lnTo>
                    <a:lnTo>
                      <a:pt x="311" y="656"/>
                    </a:lnTo>
                    <a:lnTo>
                      <a:pt x="327" y="634"/>
                    </a:lnTo>
                    <a:lnTo>
                      <a:pt x="343" y="610"/>
                    </a:lnTo>
                    <a:lnTo>
                      <a:pt x="360" y="587"/>
                    </a:lnTo>
                    <a:lnTo>
                      <a:pt x="378" y="563"/>
                    </a:lnTo>
                    <a:lnTo>
                      <a:pt x="398" y="541"/>
                    </a:lnTo>
                    <a:lnTo>
                      <a:pt x="420" y="521"/>
                    </a:lnTo>
                    <a:lnTo>
                      <a:pt x="443" y="505"/>
                    </a:lnTo>
                    <a:lnTo>
                      <a:pt x="471" y="492"/>
                    </a:lnTo>
                    <a:lnTo>
                      <a:pt x="502" y="487"/>
                    </a:lnTo>
                    <a:lnTo>
                      <a:pt x="534" y="489"/>
                    </a:lnTo>
                    <a:lnTo>
                      <a:pt x="562" y="510"/>
                    </a:lnTo>
                    <a:lnTo>
                      <a:pt x="582" y="538"/>
                    </a:lnTo>
                    <a:lnTo>
                      <a:pt x="596" y="567"/>
                    </a:lnTo>
                    <a:lnTo>
                      <a:pt x="611" y="598"/>
                    </a:lnTo>
                    <a:lnTo>
                      <a:pt x="623" y="629"/>
                    </a:lnTo>
                    <a:lnTo>
                      <a:pt x="638" y="660"/>
                    </a:lnTo>
                    <a:lnTo>
                      <a:pt x="654" y="689"/>
                    </a:lnTo>
                    <a:lnTo>
                      <a:pt x="672" y="712"/>
                    </a:lnTo>
                    <a:lnTo>
                      <a:pt x="671" y="716"/>
                    </a:lnTo>
                    <a:lnTo>
                      <a:pt x="674" y="716"/>
                    </a:lnTo>
                    <a:lnTo>
                      <a:pt x="672" y="712"/>
                    </a:lnTo>
                    <a:lnTo>
                      <a:pt x="672" y="710"/>
                    </a:lnTo>
                    <a:lnTo>
                      <a:pt x="682" y="701"/>
                    </a:lnTo>
                    <a:lnTo>
                      <a:pt x="694" y="690"/>
                    </a:lnTo>
                    <a:lnTo>
                      <a:pt x="711" y="676"/>
                    </a:lnTo>
                    <a:lnTo>
                      <a:pt x="731" y="661"/>
                    </a:lnTo>
                    <a:lnTo>
                      <a:pt x="752" y="645"/>
                    </a:lnTo>
                    <a:lnTo>
                      <a:pt x="774" y="632"/>
                    </a:lnTo>
                    <a:lnTo>
                      <a:pt x="796" y="620"/>
                    </a:lnTo>
                    <a:lnTo>
                      <a:pt x="814" y="612"/>
                    </a:lnTo>
                    <a:lnTo>
                      <a:pt x="816" y="534"/>
                    </a:lnTo>
                    <a:lnTo>
                      <a:pt x="816" y="461"/>
                    </a:lnTo>
                    <a:lnTo>
                      <a:pt x="814" y="394"/>
                    </a:lnTo>
                    <a:lnTo>
                      <a:pt x="812" y="327"/>
                    </a:lnTo>
                    <a:lnTo>
                      <a:pt x="812" y="258"/>
                    </a:lnTo>
                    <a:lnTo>
                      <a:pt x="811" y="185"/>
                    </a:lnTo>
                    <a:lnTo>
                      <a:pt x="812" y="107"/>
                    </a:lnTo>
                    <a:lnTo>
                      <a:pt x="814" y="20"/>
                    </a:lnTo>
                    <a:lnTo>
                      <a:pt x="818" y="20"/>
                    </a:lnTo>
                    <a:lnTo>
                      <a:pt x="829" y="16"/>
                    </a:lnTo>
                    <a:lnTo>
                      <a:pt x="845" y="10"/>
                    </a:lnTo>
                    <a:lnTo>
                      <a:pt x="865" y="5"/>
                    </a:lnTo>
                    <a:lnTo>
                      <a:pt x="889" y="1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70F4709D-51F7-47EF-B1D6-0B42CE5F0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7230" y="4667841"/>
                <a:ext cx="208265" cy="292993"/>
              </a:xfrm>
              <a:custGeom>
                <a:avLst/>
                <a:gdLst>
                  <a:gd name="T0" fmla="*/ 2311 w 2753"/>
                  <a:gd name="T1" fmla="*/ 580 h 3873"/>
                  <a:gd name="T2" fmla="*/ 2433 w 2753"/>
                  <a:gd name="T3" fmla="*/ 735 h 3873"/>
                  <a:gd name="T4" fmla="*/ 2415 w 2753"/>
                  <a:gd name="T5" fmla="*/ 948 h 3873"/>
                  <a:gd name="T6" fmla="*/ 2253 w 2753"/>
                  <a:gd name="T7" fmla="*/ 1073 h 3873"/>
                  <a:gd name="T8" fmla="*/ 2037 w 2753"/>
                  <a:gd name="T9" fmla="*/ 1138 h 3873"/>
                  <a:gd name="T10" fmla="*/ 1946 w 2753"/>
                  <a:gd name="T11" fmla="*/ 1260 h 3873"/>
                  <a:gd name="T12" fmla="*/ 2039 w 2753"/>
                  <a:gd name="T13" fmla="*/ 1346 h 3873"/>
                  <a:gd name="T14" fmla="*/ 2400 w 2753"/>
                  <a:gd name="T15" fmla="*/ 1671 h 3873"/>
                  <a:gd name="T16" fmla="*/ 2649 w 2753"/>
                  <a:gd name="T17" fmla="*/ 2118 h 3873"/>
                  <a:gd name="T18" fmla="*/ 2746 w 2753"/>
                  <a:gd name="T19" fmla="*/ 2586 h 3873"/>
                  <a:gd name="T20" fmla="*/ 2739 w 2753"/>
                  <a:gd name="T21" fmla="*/ 3028 h 3873"/>
                  <a:gd name="T22" fmla="*/ 2671 w 2753"/>
                  <a:gd name="T23" fmla="*/ 3397 h 3873"/>
                  <a:gd name="T24" fmla="*/ 2597 w 2753"/>
                  <a:gd name="T25" fmla="*/ 3648 h 3873"/>
                  <a:gd name="T26" fmla="*/ 2533 w 2753"/>
                  <a:gd name="T27" fmla="*/ 3764 h 3873"/>
                  <a:gd name="T28" fmla="*/ 2319 w 2753"/>
                  <a:gd name="T29" fmla="*/ 3855 h 3873"/>
                  <a:gd name="T30" fmla="*/ 1959 w 2753"/>
                  <a:gd name="T31" fmla="*/ 3868 h 3873"/>
                  <a:gd name="T32" fmla="*/ 1531 w 2753"/>
                  <a:gd name="T33" fmla="*/ 3768 h 3873"/>
                  <a:gd name="T34" fmla="*/ 1146 w 2753"/>
                  <a:gd name="T35" fmla="*/ 3597 h 3873"/>
                  <a:gd name="T36" fmla="*/ 846 w 2753"/>
                  <a:gd name="T37" fmla="*/ 3420 h 3873"/>
                  <a:gd name="T38" fmla="*/ 669 w 2753"/>
                  <a:gd name="T39" fmla="*/ 3297 h 3873"/>
                  <a:gd name="T40" fmla="*/ 562 w 2753"/>
                  <a:gd name="T41" fmla="*/ 3206 h 3873"/>
                  <a:gd name="T42" fmla="*/ 189 w 2753"/>
                  <a:gd name="T43" fmla="*/ 2718 h 3873"/>
                  <a:gd name="T44" fmla="*/ 0 w 2753"/>
                  <a:gd name="T45" fmla="*/ 2148 h 3873"/>
                  <a:gd name="T46" fmla="*/ 79 w 2753"/>
                  <a:gd name="T47" fmla="*/ 1729 h 3873"/>
                  <a:gd name="T48" fmla="*/ 217 w 2753"/>
                  <a:gd name="T49" fmla="*/ 1491 h 3873"/>
                  <a:gd name="T50" fmla="*/ 319 w 2753"/>
                  <a:gd name="T51" fmla="*/ 1380 h 3873"/>
                  <a:gd name="T52" fmla="*/ 368 w 2753"/>
                  <a:gd name="T53" fmla="*/ 1135 h 3873"/>
                  <a:gd name="T54" fmla="*/ 353 w 2753"/>
                  <a:gd name="T55" fmla="*/ 831 h 3873"/>
                  <a:gd name="T56" fmla="*/ 384 w 2753"/>
                  <a:gd name="T57" fmla="*/ 675 h 3873"/>
                  <a:gd name="T58" fmla="*/ 559 w 2753"/>
                  <a:gd name="T59" fmla="*/ 591 h 3873"/>
                  <a:gd name="T60" fmla="*/ 699 w 2753"/>
                  <a:gd name="T61" fmla="*/ 664 h 3873"/>
                  <a:gd name="T62" fmla="*/ 769 w 2753"/>
                  <a:gd name="T63" fmla="*/ 866 h 3873"/>
                  <a:gd name="T64" fmla="*/ 791 w 2753"/>
                  <a:gd name="T65" fmla="*/ 1115 h 3873"/>
                  <a:gd name="T66" fmla="*/ 1008 w 2753"/>
                  <a:gd name="T67" fmla="*/ 1053 h 3873"/>
                  <a:gd name="T68" fmla="*/ 1433 w 2753"/>
                  <a:gd name="T69" fmla="*/ 700 h 3873"/>
                  <a:gd name="T70" fmla="*/ 1737 w 2753"/>
                  <a:gd name="T71" fmla="*/ 600 h 3873"/>
                  <a:gd name="T72" fmla="*/ 2062 w 2753"/>
                  <a:gd name="T73" fmla="*/ 557 h 3873"/>
                  <a:gd name="T74" fmla="*/ 1277 w 2753"/>
                  <a:gd name="T75" fmla="*/ 18 h 3873"/>
                  <a:gd name="T76" fmla="*/ 1315 w 2753"/>
                  <a:gd name="T77" fmla="*/ 111 h 3873"/>
                  <a:gd name="T78" fmla="*/ 1329 w 2753"/>
                  <a:gd name="T79" fmla="*/ 229 h 3873"/>
                  <a:gd name="T80" fmla="*/ 1389 w 2753"/>
                  <a:gd name="T81" fmla="*/ 278 h 3873"/>
                  <a:gd name="T82" fmla="*/ 1471 w 2753"/>
                  <a:gd name="T83" fmla="*/ 138 h 3873"/>
                  <a:gd name="T84" fmla="*/ 1600 w 2753"/>
                  <a:gd name="T85" fmla="*/ 22 h 3873"/>
                  <a:gd name="T86" fmla="*/ 1671 w 2753"/>
                  <a:gd name="T87" fmla="*/ 108 h 3873"/>
                  <a:gd name="T88" fmla="*/ 1649 w 2753"/>
                  <a:gd name="T89" fmla="*/ 249 h 3873"/>
                  <a:gd name="T90" fmla="*/ 1666 w 2753"/>
                  <a:gd name="T91" fmla="*/ 408 h 3873"/>
                  <a:gd name="T92" fmla="*/ 1775 w 2753"/>
                  <a:gd name="T93" fmla="*/ 511 h 3873"/>
                  <a:gd name="T94" fmla="*/ 1529 w 2753"/>
                  <a:gd name="T95" fmla="*/ 580 h 3873"/>
                  <a:gd name="T96" fmla="*/ 1239 w 2753"/>
                  <a:gd name="T97" fmla="*/ 735 h 3873"/>
                  <a:gd name="T98" fmla="*/ 995 w 2753"/>
                  <a:gd name="T99" fmla="*/ 958 h 3873"/>
                  <a:gd name="T100" fmla="*/ 871 w 2753"/>
                  <a:gd name="T101" fmla="*/ 1124 h 3873"/>
                  <a:gd name="T102" fmla="*/ 855 w 2753"/>
                  <a:gd name="T103" fmla="*/ 1100 h 3873"/>
                  <a:gd name="T104" fmla="*/ 826 w 2753"/>
                  <a:gd name="T105" fmla="*/ 798 h 3873"/>
                  <a:gd name="T106" fmla="*/ 837 w 2753"/>
                  <a:gd name="T107" fmla="*/ 658 h 3873"/>
                  <a:gd name="T108" fmla="*/ 897 w 2753"/>
                  <a:gd name="T109" fmla="*/ 555 h 3873"/>
                  <a:gd name="T110" fmla="*/ 704 w 2753"/>
                  <a:gd name="T111" fmla="*/ 437 h 3873"/>
                  <a:gd name="T112" fmla="*/ 609 w 2753"/>
                  <a:gd name="T113" fmla="*/ 320 h 3873"/>
                  <a:gd name="T114" fmla="*/ 691 w 2753"/>
                  <a:gd name="T115" fmla="*/ 206 h 3873"/>
                  <a:gd name="T116" fmla="*/ 886 w 2753"/>
                  <a:gd name="T117" fmla="*/ 251 h 3873"/>
                  <a:gd name="T118" fmla="*/ 1144 w 2753"/>
                  <a:gd name="T119" fmla="*/ 375 h 3873"/>
                  <a:gd name="T120" fmla="*/ 1115 w 2753"/>
                  <a:gd name="T121" fmla="*/ 189 h 3873"/>
                  <a:gd name="T122" fmla="*/ 1120 w 2753"/>
                  <a:gd name="T123" fmla="*/ 38 h 3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53" h="3873">
                    <a:moveTo>
                      <a:pt x="2122" y="555"/>
                    </a:moveTo>
                    <a:lnTo>
                      <a:pt x="2180" y="557"/>
                    </a:lnTo>
                    <a:lnTo>
                      <a:pt x="2231" y="560"/>
                    </a:lnTo>
                    <a:lnTo>
                      <a:pt x="2275" y="568"/>
                    </a:lnTo>
                    <a:lnTo>
                      <a:pt x="2311" y="580"/>
                    </a:lnTo>
                    <a:lnTo>
                      <a:pt x="2346" y="598"/>
                    </a:lnTo>
                    <a:lnTo>
                      <a:pt x="2375" y="626"/>
                    </a:lnTo>
                    <a:lnTo>
                      <a:pt x="2399" y="658"/>
                    </a:lnTo>
                    <a:lnTo>
                      <a:pt x="2419" y="695"/>
                    </a:lnTo>
                    <a:lnTo>
                      <a:pt x="2433" y="735"/>
                    </a:lnTo>
                    <a:lnTo>
                      <a:pt x="2442" y="777"/>
                    </a:lnTo>
                    <a:lnTo>
                      <a:pt x="2444" y="820"/>
                    </a:lnTo>
                    <a:lnTo>
                      <a:pt x="2440" y="864"/>
                    </a:lnTo>
                    <a:lnTo>
                      <a:pt x="2431" y="908"/>
                    </a:lnTo>
                    <a:lnTo>
                      <a:pt x="2415" y="948"/>
                    </a:lnTo>
                    <a:lnTo>
                      <a:pt x="2391" y="984"/>
                    </a:lnTo>
                    <a:lnTo>
                      <a:pt x="2364" y="1013"/>
                    </a:lnTo>
                    <a:lnTo>
                      <a:pt x="2331" y="1037"/>
                    </a:lnTo>
                    <a:lnTo>
                      <a:pt x="2293" y="1057"/>
                    </a:lnTo>
                    <a:lnTo>
                      <a:pt x="2253" y="1073"/>
                    </a:lnTo>
                    <a:lnTo>
                      <a:pt x="2211" y="1086"/>
                    </a:lnTo>
                    <a:lnTo>
                      <a:pt x="2166" y="1098"/>
                    </a:lnTo>
                    <a:lnTo>
                      <a:pt x="2122" y="1111"/>
                    </a:lnTo>
                    <a:lnTo>
                      <a:pt x="2079" y="1124"/>
                    </a:lnTo>
                    <a:lnTo>
                      <a:pt x="2037" y="1138"/>
                    </a:lnTo>
                    <a:lnTo>
                      <a:pt x="1999" y="1157"/>
                    </a:lnTo>
                    <a:lnTo>
                      <a:pt x="1962" y="1178"/>
                    </a:lnTo>
                    <a:lnTo>
                      <a:pt x="1931" y="1204"/>
                    </a:lnTo>
                    <a:lnTo>
                      <a:pt x="1935" y="1235"/>
                    </a:lnTo>
                    <a:lnTo>
                      <a:pt x="1946" y="1260"/>
                    </a:lnTo>
                    <a:lnTo>
                      <a:pt x="1959" y="1282"/>
                    </a:lnTo>
                    <a:lnTo>
                      <a:pt x="1977" y="1302"/>
                    </a:lnTo>
                    <a:lnTo>
                      <a:pt x="1997" y="1318"/>
                    </a:lnTo>
                    <a:lnTo>
                      <a:pt x="2019" y="1333"/>
                    </a:lnTo>
                    <a:lnTo>
                      <a:pt x="2039" y="1346"/>
                    </a:lnTo>
                    <a:lnTo>
                      <a:pt x="2060" y="1360"/>
                    </a:lnTo>
                    <a:lnTo>
                      <a:pt x="2159" y="1433"/>
                    </a:lnTo>
                    <a:lnTo>
                      <a:pt x="2248" y="1509"/>
                    </a:lnTo>
                    <a:lnTo>
                      <a:pt x="2328" y="1588"/>
                    </a:lnTo>
                    <a:lnTo>
                      <a:pt x="2400" y="1671"/>
                    </a:lnTo>
                    <a:lnTo>
                      <a:pt x="2464" y="1757"/>
                    </a:lnTo>
                    <a:lnTo>
                      <a:pt x="2522" y="1844"/>
                    </a:lnTo>
                    <a:lnTo>
                      <a:pt x="2571" y="1933"/>
                    </a:lnTo>
                    <a:lnTo>
                      <a:pt x="2613" y="2026"/>
                    </a:lnTo>
                    <a:lnTo>
                      <a:pt x="2649" y="2118"/>
                    </a:lnTo>
                    <a:lnTo>
                      <a:pt x="2679" y="2211"/>
                    </a:lnTo>
                    <a:lnTo>
                      <a:pt x="2704" y="2304"/>
                    </a:lnTo>
                    <a:lnTo>
                      <a:pt x="2722" y="2398"/>
                    </a:lnTo>
                    <a:lnTo>
                      <a:pt x="2737" y="2493"/>
                    </a:lnTo>
                    <a:lnTo>
                      <a:pt x="2746" y="2586"/>
                    </a:lnTo>
                    <a:lnTo>
                      <a:pt x="2751" y="2677"/>
                    </a:lnTo>
                    <a:lnTo>
                      <a:pt x="2753" y="2768"/>
                    </a:lnTo>
                    <a:lnTo>
                      <a:pt x="2751" y="2857"/>
                    </a:lnTo>
                    <a:lnTo>
                      <a:pt x="2746" y="2942"/>
                    </a:lnTo>
                    <a:lnTo>
                      <a:pt x="2739" y="3028"/>
                    </a:lnTo>
                    <a:lnTo>
                      <a:pt x="2728" y="3108"/>
                    </a:lnTo>
                    <a:lnTo>
                      <a:pt x="2715" y="3186"/>
                    </a:lnTo>
                    <a:lnTo>
                      <a:pt x="2702" y="3260"/>
                    </a:lnTo>
                    <a:lnTo>
                      <a:pt x="2688" y="3331"/>
                    </a:lnTo>
                    <a:lnTo>
                      <a:pt x="2671" y="3397"/>
                    </a:lnTo>
                    <a:lnTo>
                      <a:pt x="2657" y="3458"/>
                    </a:lnTo>
                    <a:lnTo>
                      <a:pt x="2640" y="3515"/>
                    </a:lnTo>
                    <a:lnTo>
                      <a:pt x="2624" y="3564"/>
                    </a:lnTo>
                    <a:lnTo>
                      <a:pt x="2609" y="3609"/>
                    </a:lnTo>
                    <a:lnTo>
                      <a:pt x="2597" y="3648"/>
                    </a:lnTo>
                    <a:lnTo>
                      <a:pt x="2584" y="3680"/>
                    </a:lnTo>
                    <a:lnTo>
                      <a:pt x="2573" y="3704"/>
                    </a:lnTo>
                    <a:lnTo>
                      <a:pt x="2566" y="3722"/>
                    </a:lnTo>
                    <a:lnTo>
                      <a:pt x="2560" y="3733"/>
                    </a:lnTo>
                    <a:lnTo>
                      <a:pt x="2533" y="3764"/>
                    </a:lnTo>
                    <a:lnTo>
                      <a:pt x="2499" y="3789"/>
                    </a:lnTo>
                    <a:lnTo>
                      <a:pt x="2459" y="3811"/>
                    </a:lnTo>
                    <a:lnTo>
                      <a:pt x="2415" y="3829"/>
                    </a:lnTo>
                    <a:lnTo>
                      <a:pt x="2368" y="3844"/>
                    </a:lnTo>
                    <a:lnTo>
                      <a:pt x="2319" y="3855"/>
                    </a:lnTo>
                    <a:lnTo>
                      <a:pt x="2269" y="3862"/>
                    </a:lnTo>
                    <a:lnTo>
                      <a:pt x="2220" y="3868"/>
                    </a:lnTo>
                    <a:lnTo>
                      <a:pt x="2133" y="3873"/>
                    </a:lnTo>
                    <a:lnTo>
                      <a:pt x="2046" y="3873"/>
                    </a:lnTo>
                    <a:lnTo>
                      <a:pt x="1959" y="3868"/>
                    </a:lnTo>
                    <a:lnTo>
                      <a:pt x="1871" y="3855"/>
                    </a:lnTo>
                    <a:lnTo>
                      <a:pt x="1784" y="3838"/>
                    </a:lnTo>
                    <a:lnTo>
                      <a:pt x="1699" y="3818"/>
                    </a:lnTo>
                    <a:lnTo>
                      <a:pt x="1613" y="3795"/>
                    </a:lnTo>
                    <a:lnTo>
                      <a:pt x="1531" y="3768"/>
                    </a:lnTo>
                    <a:lnTo>
                      <a:pt x="1449" y="3737"/>
                    </a:lnTo>
                    <a:lnTo>
                      <a:pt x="1369" y="3704"/>
                    </a:lnTo>
                    <a:lnTo>
                      <a:pt x="1293" y="3669"/>
                    </a:lnTo>
                    <a:lnTo>
                      <a:pt x="1219" y="3635"/>
                    </a:lnTo>
                    <a:lnTo>
                      <a:pt x="1146" y="3597"/>
                    </a:lnTo>
                    <a:lnTo>
                      <a:pt x="1079" y="3560"/>
                    </a:lnTo>
                    <a:lnTo>
                      <a:pt x="1015" y="3524"/>
                    </a:lnTo>
                    <a:lnTo>
                      <a:pt x="953" y="3488"/>
                    </a:lnTo>
                    <a:lnTo>
                      <a:pt x="899" y="3453"/>
                    </a:lnTo>
                    <a:lnTo>
                      <a:pt x="846" y="3420"/>
                    </a:lnTo>
                    <a:lnTo>
                      <a:pt x="800" y="3389"/>
                    </a:lnTo>
                    <a:lnTo>
                      <a:pt x="759" y="3360"/>
                    </a:lnTo>
                    <a:lnTo>
                      <a:pt x="722" y="3335"/>
                    </a:lnTo>
                    <a:lnTo>
                      <a:pt x="693" y="3313"/>
                    </a:lnTo>
                    <a:lnTo>
                      <a:pt x="669" y="3297"/>
                    </a:lnTo>
                    <a:lnTo>
                      <a:pt x="653" y="3284"/>
                    </a:lnTo>
                    <a:lnTo>
                      <a:pt x="642" y="3275"/>
                    </a:lnTo>
                    <a:lnTo>
                      <a:pt x="640" y="3273"/>
                    </a:lnTo>
                    <a:lnTo>
                      <a:pt x="644" y="3277"/>
                    </a:lnTo>
                    <a:lnTo>
                      <a:pt x="562" y="3206"/>
                    </a:lnTo>
                    <a:lnTo>
                      <a:pt x="482" y="3124"/>
                    </a:lnTo>
                    <a:lnTo>
                      <a:pt x="402" y="3033"/>
                    </a:lnTo>
                    <a:lnTo>
                      <a:pt x="326" y="2935"/>
                    </a:lnTo>
                    <a:lnTo>
                      <a:pt x="255" y="2829"/>
                    </a:lnTo>
                    <a:lnTo>
                      <a:pt x="189" y="2718"/>
                    </a:lnTo>
                    <a:lnTo>
                      <a:pt x="131" y="2604"/>
                    </a:lnTo>
                    <a:lnTo>
                      <a:pt x="82" y="2484"/>
                    </a:lnTo>
                    <a:lnTo>
                      <a:pt x="40" y="2362"/>
                    </a:lnTo>
                    <a:lnTo>
                      <a:pt x="11" y="2240"/>
                    </a:lnTo>
                    <a:lnTo>
                      <a:pt x="0" y="2148"/>
                    </a:lnTo>
                    <a:lnTo>
                      <a:pt x="0" y="2057"/>
                    </a:lnTo>
                    <a:lnTo>
                      <a:pt x="9" y="1969"/>
                    </a:lnTo>
                    <a:lnTo>
                      <a:pt x="26" y="1886"/>
                    </a:lnTo>
                    <a:lnTo>
                      <a:pt x="51" y="1804"/>
                    </a:lnTo>
                    <a:lnTo>
                      <a:pt x="79" y="1729"/>
                    </a:lnTo>
                    <a:lnTo>
                      <a:pt x="111" y="1658"/>
                    </a:lnTo>
                    <a:lnTo>
                      <a:pt x="146" y="1595"/>
                    </a:lnTo>
                    <a:lnTo>
                      <a:pt x="180" y="1537"/>
                    </a:lnTo>
                    <a:lnTo>
                      <a:pt x="197" y="1513"/>
                    </a:lnTo>
                    <a:lnTo>
                      <a:pt x="217" y="1491"/>
                    </a:lnTo>
                    <a:lnTo>
                      <a:pt x="237" y="1471"/>
                    </a:lnTo>
                    <a:lnTo>
                      <a:pt x="259" y="1451"/>
                    </a:lnTo>
                    <a:lnTo>
                      <a:pt x="279" y="1429"/>
                    </a:lnTo>
                    <a:lnTo>
                      <a:pt x="300" y="1406"/>
                    </a:lnTo>
                    <a:lnTo>
                      <a:pt x="319" y="1380"/>
                    </a:lnTo>
                    <a:lnTo>
                      <a:pt x="335" y="1349"/>
                    </a:lnTo>
                    <a:lnTo>
                      <a:pt x="349" y="1313"/>
                    </a:lnTo>
                    <a:lnTo>
                      <a:pt x="359" y="1269"/>
                    </a:lnTo>
                    <a:lnTo>
                      <a:pt x="364" y="1220"/>
                    </a:lnTo>
                    <a:lnTo>
                      <a:pt x="368" y="1135"/>
                    </a:lnTo>
                    <a:lnTo>
                      <a:pt x="366" y="1058"/>
                    </a:lnTo>
                    <a:lnTo>
                      <a:pt x="364" y="989"/>
                    </a:lnTo>
                    <a:lnTo>
                      <a:pt x="360" y="929"/>
                    </a:lnTo>
                    <a:lnTo>
                      <a:pt x="357" y="877"/>
                    </a:lnTo>
                    <a:lnTo>
                      <a:pt x="353" y="831"/>
                    </a:lnTo>
                    <a:lnTo>
                      <a:pt x="353" y="789"/>
                    </a:lnTo>
                    <a:lnTo>
                      <a:pt x="355" y="755"/>
                    </a:lnTo>
                    <a:lnTo>
                      <a:pt x="359" y="724"/>
                    </a:lnTo>
                    <a:lnTo>
                      <a:pt x="369" y="698"/>
                    </a:lnTo>
                    <a:lnTo>
                      <a:pt x="384" y="675"/>
                    </a:lnTo>
                    <a:lnTo>
                      <a:pt x="406" y="653"/>
                    </a:lnTo>
                    <a:lnTo>
                      <a:pt x="435" y="635"/>
                    </a:lnTo>
                    <a:lnTo>
                      <a:pt x="473" y="617"/>
                    </a:lnTo>
                    <a:lnTo>
                      <a:pt x="520" y="600"/>
                    </a:lnTo>
                    <a:lnTo>
                      <a:pt x="559" y="591"/>
                    </a:lnTo>
                    <a:lnTo>
                      <a:pt x="593" y="591"/>
                    </a:lnTo>
                    <a:lnTo>
                      <a:pt x="624" y="598"/>
                    </a:lnTo>
                    <a:lnTo>
                      <a:pt x="651" y="615"/>
                    </a:lnTo>
                    <a:lnTo>
                      <a:pt x="677" y="635"/>
                    </a:lnTo>
                    <a:lnTo>
                      <a:pt x="699" y="664"/>
                    </a:lnTo>
                    <a:lnTo>
                      <a:pt x="717" y="697"/>
                    </a:lnTo>
                    <a:lnTo>
                      <a:pt x="733" y="733"/>
                    </a:lnTo>
                    <a:lnTo>
                      <a:pt x="748" y="775"/>
                    </a:lnTo>
                    <a:lnTo>
                      <a:pt x="760" y="818"/>
                    </a:lnTo>
                    <a:lnTo>
                      <a:pt x="769" y="866"/>
                    </a:lnTo>
                    <a:lnTo>
                      <a:pt x="777" y="915"/>
                    </a:lnTo>
                    <a:lnTo>
                      <a:pt x="782" y="964"/>
                    </a:lnTo>
                    <a:lnTo>
                      <a:pt x="788" y="1015"/>
                    </a:lnTo>
                    <a:lnTo>
                      <a:pt x="789" y="1066"/>
                    </a:lnTo>
                    <a:lnTo>
                      <a:pt x="791" y="1115"/>
                    </a:lnTo>
                    <a:lnTo>
                      <a:pt x="791" y="1164"/>
                    </a:lnTo>
                    <a:lnTo>
                      <a:pt x="791" y="1420"/>
                    </a:lnTo>
                    <a:lnTo>
                      <a:pt x="884" y="1224"/>
                    </a:lnTo>
                    <a:lnTo>
                      <a:pt x="942" y="1137"/>
                    </a:lnTo>
                    <a:lnTo>
                      <a:pt x="1008" y="1053"/>
                    </a:lnTo>
                    <a:lnTo>
                      <a:pt x="1080" y="969"/>
                    </a:lnTo>
                    <a:lnTo>
                      <a:pt x="1160" y="893"/>
                    </a:lnTo>
                    <a:lnTo>
                      <a:pt x="1248" y="820"/>
                    </a:lnTo>
                    <a:lnTo>
                      <a:pt x="1339" y="757"/>
                    </a:lnTo>
                    <a:lnTo>
                      <a:pt x="1433" y="700"/>
                    </a:lnTo>
                    <a:lnTo>
                      <a:pt x="1531" y="657"/>
                    </a:lnTo>
                    <a:lnTo>
                      <a:pt x="1573" y="642"/>
                    </a:lnTo>
                    <a:lnTo>
                      <a:pt x="1622" y="628"/>
                    </a:lnTo>
                    <a:lnTo>
                      <a:pt x="1679" y="613"/>
                    </a:lnTo>
                    <a:lnTo>
                      <a:pt x="1737" y="600"/>
                    </a:lnTo>
                    <a:lnTo>
                      <a:pt x="1800" y="588"/>
                    </a:lnTo>
                    <a:lnTo>
                      <a:pt x="1866" y="577"/>
                    </a:lnTo>
                    <a:lnTo>
                      <a:pt x="1931" y="568"/>
                    </a:lnTo>
                    <a:lnTo>
                      <a:pt x="1999" y="562"/>
                    </a:lnTo>
                    <a:lnTo>
                      <a:pt x="2062" y="557"/>
                    </a:lnTo>
                    <a:lnTo>
                      <a:pt x="2122" y="555"/>
                    </a:lnTo>
                    <a:close/>
                    <a:moveTo>
                      <a:pt x="1200" y="0"/>
                    </a:moveTo>
                    <a:lnTo>
                      <a:pt x="1231" y="2"/>
                    </a:lnTo>
                    <a:lnTo>
                      <a:pt x="1257" y="8"/>
                    </a:lnTo>
                    <a:lnTo>
                      <a:pt x="1277" y="18"/>
                    </a:lnTo>
                    <a:lnTo>
                      <a:pt x="1291" y="31"/>
                    </a:lnTo>
                    <a:lnTo>
                      <a:pt x="1300" y="48"/>
                    </a:lnTo>
                    <a:lnTo>
                      <a:pt x="1308" y="68"/>
                    </a:lnTo>
                    <a:lnTo>
                      <a:pt x="1311" y="89"/>
                    </a:lnTo>
                    <a:lnTo>
                      <a:pt x="1315" y="111"/>
                    </a:lnTo>
                    <a:lnTo>
                      <a:pt x="1315" y="137"/>
                    </a:lnTo>
                    <a:lnTo>
                      <a:pt x="1317" y="160"/>
                    </a:lnTo>
                    <a:lnTo>
                      <a:pt x="1320" y="186"/>
                    </a:lnTo>
                    <a:lnTo>
                      <a:pt x="1324" y="208"/>
                    </a:lnTo>
                    <a:lnTo>
                      <a:pt x="1329" y="229"/>
                    </a:lnTo>
                    <a:lnTo>
                      <a:pt x="1339" y="249"/>
                    </a:lnTo>
                    <a:lnTo>
                      <a:pt x="1349" y="266"/>
                    </a:lnTo>
                    <a:lnTo>
                      <a:pt x="1364" y="278"/>
                    </a:lnTo>
                    <a:lnTo>
                      <a:pt x="1375" y="278"/>
                    </a:lnTo>
                    <a:lnTo>
                      <a:pt x="1389" y="278"/>
                    </a:lnTo>
                    <a:lnTo>
                      <a:pt x="1400" y="280"/>
                    </a:lnTo>
                    <a:lnTo>
                      <a:pt x="1420" y="246"/>
                    </a:lnTo>
                    <a:lnTo>
                      <a:pt x="1439" y="209"/>
                    </a:lnTo>
                    <a:lnTo>
                      <a:pt x="1455" y="173"/>
                    </a:lnTo>
                    <a:lnTo>
                      <a:pt x="1471" y="138"/>
                    </a:lnTo>
                    <a:lnTo>
                      <a:pt x="1489" y="104"/>
                    </a:lnTo>
                    <a:lnTo>
                      <a:pt x="1511" y="71"/>
                    </a:lnTo>
                    <a:lnTo>
                      <a:pt x="1537" y="42"/>
                    </a:lnTo>
                    <a:lnTo>
                      <a:pt x="1568" y="18"/>
                    </a:lnTo>
                    <a:lnTo>
                      <a:pt x="1600" y="22"/>
                    </a:lnTo>
                    <a:lnTo>
                      <a:pt x="1626" y="29"/>
                    </a:lnTo>
                    <a:lnTo>
                      <a:pt x="1646" y="44"/>
                    </a:lnTo>
                    <a:lnTo>
                      <a:pt x="1659" y="62"/>
                    </a:lnTo>
                    <a:lnTo>
                      <a:pt x="1668" y="82"/>
                    </a:lnTo>
                    <a:lnTo>
                      <a:pt x="1671" y="108"/>
                    </a:lnTo>
                    <a:lnTo>
                      <a:pt x="1673" y="133"/>
                    </a:lnTo>
                    <a:lnTo>
                      <a:pt x="1669" y="162"/>
                    </a:lnTo>
                    <a:lnTo>
                      <a:pt x="1664" y="191"/>
                    </a:lnTo>
                    <a:lnTo>
                      <a:pt x="1657" y="220"/>
                    </a:lnTo>
                    <a:lnTo>
                      <a:pt x="1649" y="249"/>
                    </a:lnTo>
                    <a:lnTo>
                      <a:pt x="1640" y="278"/>
                    </a:lnTo>
                    <a:lnTo>
                      <a:pt x="1633" y="304"/>
                    </a:lnTo>
                    <a:lnTo>
                      <a:pt x="1626" y="329"/>
                    </a:lnTo>
                    <a:lnTo>
                      <a:pt x="1620" y="349"/>
                    </a:lnTo>
                    <a:lnTo>
                      <a:pt x="1666" y="408"/>
                    </a:lnTo>
                    <a:lnTo>
                      <a:pt x="1717" y="458"/>
                    </a:lnTo>
                    <a:lnTo>
                      <a:pt x="1771" y="502"/>
                    </a:lnTo>
                    <a:lnTo>
                      <a:pt x="1773" y="504"/>
                    </a:lnTo>
                    <a:lnTo>
                      <a:pt x="1773" y="508"/>
                    </a:lnTo>
                    <a:lnTo>
                      <a:pt x="1775" y="511"/>
                    </a:lnTo>
                    <a:lnTo>
                      <a:pt x="1775" y="515"/>
                    </a:lnTo>
                    <a:lnTo>
                      <a:pt x="1777" y="517"/>
                    </a:lnTo>
                    <a:lnTo>
                      <a:pt x="1686" y="535"/>
                    </a:lnTo>
                    <a:lnTo>
                      <a:pt x="1604" y="557"/>
                    </a:lnTo>
                    <a:lnTo>
                      <a:pt x="1529" y="580"/>
                    </a:lnTo>
                    <a:lnTo>
                      <a:pt x="1462" y="606"/>
                    </a:lnTo>
                    <a:lnTo>
                      <a:pt x="1400" y="635"/>
                    </a:lnTo>
                    <a:lnTo>
                      <a:pt x="1342" y="666"/>
                    </a:lnTo>
                    <a:lnTo>
                      <a:pt x="1289" y="700"/>
                    </a:lnTo>
                    <a:lnTo>
                      <a:pt x="1239" y="735"/>
                    </a:lnTo>
                    <a:lnTo>
                      <a:pt x="1189" y="773"/>
                    </a:lnTo>
                    <a:lnTo>
                      <a:pt x="1140" y="813"/>
                    </a:lnTo>
                    <a:lnTo>
                      <a:pt x="1091" y="857"/>
                    </a:lnTo>
                    <a:lnTo>
                      <a:pt x="1039" y="908"/>
                    </a:lnTo>
                    <a:lnTo>
                      <a:pt x="995" y="958"/>
                    </a:lnTo>
                    <a:lnTo>
                      <a:pt x="955" y="1009"/>
                    </a:lnTo>
                    <a:lnTo>
                      <a:pt x="919" y="1060"/>
                    </a:lnTo>
                    <a:lnTo>
                      <a:pt x="880" y="1111"/>
                    </a:lnTo>
                    <a:lnTo>
                      <a:pt x="877" y="1115"/>
                    </a:lnTo>
                    <a:lnTo>
                      <a:pt x="871" y="1124"/>
                    </a:lnTo>
                    <a:lnTo>
                      <a:pt x="866" y="1135"/>
                    </a:lnTo>
                    <a:lnTo>
                      <a:pt x="860" y="1146"/>
                    </a:lnTo>
                    <a:lnTo>
                      <a:pt x="855" y="1153"/>
                    </a:lnTo>
                    <a:lnTo>
                      <a:pt x="851" y="1157"/>
                    </a:lnTo>
                    <a:lnTo>
                      <a:pt x="855" y="1100"/>
                    </a:lnTo>
                    <a:lnTo>
                      <a:pt x="855" y="1038"/>
                    </a:lnTo>
                    <a:lnTo>
                      <a:pt x="851" y="977"/>
                    </a:lnTo>
                    <a:lnTo>
                      <a:pt x="844" y="913"/>
                    </a:lnTo>
                    <a:lnTo>
                      <a:pt x="835" y="853"/>
                    </a:lnTo>
                    <a:lnTo>
                      <a:pt x="826" y="798"/>
                    </a:lnTo>
                    <a:lnTo>
                      <a:pt x="813" y="751"/>
                    </a:lnTo>
                    <a:lnTo>
                      <a:pt x="800" y="713"/>
                    </a:lnTo>
                    <a:lnTo>
                      <a:pt x="809" y="698"/>
                    </a:lnTo>
                    <a:lnTo>
                      <a:pt x="822" y="678"/>
                    </a:lnTo>
                    <a:lnTo>
                      <a:pt x="837" y="658"/>
                    </a:lnTo>
                    <a:lnTo>
                      <a:pt x="853" y="637"/>
                    </a:lnTo>
                    <a:lnTo>
                      <a:pt x="869" y="615"/>
                    </a:lnTo>
                    <a:lnTo>
                      <a:pt x="882" y="593"/>
                    </a:lnTo>
                    <a:lnTo>
                      <a:pt x="891" y="573"/>
                    </a:lnTo>
                    <a:lnTo>
                      <a:pt x="897" y="555"/>
                    </a:lnTo>
                    <a:lnTo>
                      <a:pt x="897" y="540"/>
                    </a:lnTo>
                    <a:lnTo>
                      <a:pt x="840" y="511"/>
                    </a:lnTo>
                    <a:lnTo>
                      <a:pt x="788" y="484"/>
                    </a:lnTo>
                    <a:lnTo>
                      <a:pt x="742" y="460"/>
                    </a:lnTo>
                    <a:lnTo>
                      <a:pt x="704" y="437"/>
                    </a:lnTo>
                    <a:lnTo>
                      <a:pt x="669" y="415"/>
                    </a:lnTo>
                    <a:lnTo>
                      <a:pt x="644" y="393"/>
                    </a:lnTo>
                    <a:lnTo>
                      <a:pt x="624" y="371"/>
                    </a:lnTo>
                    <a:lnTo>
                      <a:pt x="613" y="348"/>
                    </a:lnTo>
                    <a:lnTo>
                      <a:pt x="609" y="320"/>
                    </a:lnTo>
                    <a:lnTo>
                      <a:pt x="615" y="291"/>
                    </a:lnTo>
                    <a:lnTo>
                      <a:pt x="628" y="258"/>
                    </a:lnTo>
                    <a:lnTo>
                      <a:pt x="646" y="233"/>
                    </a:lnTo>
                    <a:lnTo>
                      <a:pt x="666" y="215"/>
                    </a:lnTo>
                    <a:lnTo>
                      <a:pt x="691" y="206"/>
                    </a:lnTo>
                    <a:lnTo>
                      <a:pt x="720" y="202"/>
                    </a:lnTo>
                    <a:lnTo>
                      <a:pt x="755" y="206"/>
                    </a:lnTo>
                    <a:lnTo>
                      <a:pt x="793" y="215"/>
                    </a:lnTo>
                    <a:lnTo>
                      <a:pt x="837" y="231"/>
                    </a:lnTo>
                    <a:lnTo>
                      <a:pt x="886" y="251"/>
                    </a:lnTo>
                    <a:lnTo>
                      <a:pt x="940" y="277"/>
                    </a:lnTo>
                    <a:lnTo>
                      <a:pt x="1000" y="308"/>
                    </a:lnTo>
                    <a:lnTo>
                      <a:pt x="1066" y="340"/>
                    </a:lnTo>
                    <a:lnTo>
                      <a:pt x="1137" y="378"/>
                    </a:lnTo>
                    <a:lnTo>
                      <a:pt x="1144" y="375"/>
                    </a:lnTo>
                    <a:lnTo>
                      <a:pt x="1142" y="338"/>
                    </a:lnTo>
                    <a:lnTo>
                      <a:pt x="1137" y="302"/>
                    </a:lnTo>
                    <a:lnTo>
                      <a:pt x="1129" y="264"/>
                    </a:lnTo>
                    <a:lnTo>
                      <a:pt x="1122" y="228"/>
                    </a:lnTo>
                    <a:lnTo>
                      <a:pt x="1115" y="189"/>
                    </a:lnTo>
                    <a:lnTo>
                      <a:pt x="1109" y="155"/>
                    </a:lnTo>
                    <a:lnTo>
                      <a:pt x="1106" y="120"/>
                    </a:lnTo>
                    <a:lnTo>
                      <a:pt x="1106" y="89"/>
                    </a:lnTo>
                    <a:lnTo>
                      <a:pt x="1111" y="62"/>
                    </a:lnTo>
                    <a:lnTo>
                      <a:pt x="1120" y="38"/>
                    </a:lnTo>
                    <a:lnTo>
                      <a:pt x="1137" y="18"/>
                    </a:lnTo>
                    <a:lnTo>
                      <a:pt x="1160" y="4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73" name="Freeform 9">
                <a:extLst>
                  <a:ext uri="{FF2B5EF4-FFF2-40B4-BE49-F238E27FC236}">
                    <a16:creationId xmlns:a16="http://schemas.microsoft.com/office/drawing/2014/main" id="{161CC7A4-B70C-4054-8B28-F0B22AA45A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4998" y="4045078"/>
                <a:ext cx="332376" cy="241270"/>
              </a:xfrm>
              <a:custGeom>
                <a:avLst/>
                <a:gdLst>
                  <a:gd name="T0" fmla="*/ 1418 w 1846"/>
                  <a:gd name="T1" fmla="*/ 21 h 1340"/>
                  <a:gd name="T2" fmla="*/ 1609 w 1846"/>
                  <a:gd name="T3" fmla="*/ 47 h 1340"/>
                  <a:gd name="T4" fmla="*/ 1771 w 1846"/>
                  <a:gd name="T5" fmla="*/ 100 h 1340"/>
                  <a:gd name="T6" fmla="*/ 1840 w 1846"/>
                  <a:gd name="T7" fmla="*/ 191 h 1340"/>
                  <a:gd name="T8" fmla="*/ 1787 w 1846"/>
                  <a:gd name="T9" fmla="*/ 294 h 1340"/>
                  <a:gd name="T10" fmla="*/ 1673 w 1846"/>
                  <a:gd name="T11" fmla="*/ 385 h 1340"/>
                  <a:gd name="T12" fmla="*/ 1560 w 1846"/>
                  <a:gd name="T13" fmla="*/ 447 h 1340"/>
                  <a:gd name="T14" fmla="*/ 1462 w 1846"/>
                  <a:gd name="T15" fmla="*/ 498 h 1340"/>
                  <a:gd name="T16" fmla="*/ 1380 w 1846"/>
                  <a:gd name="T17" fmla="*/ 565 h 1340"/>
                  <a:gd name="T18" fmla="*/ 1289 w 1846"/>
                  <a:gd name="T19" fmla="*/ 605 h 1340"/>
                  <a:gd name="T20" fmla="*/ 1198 w 1846"/>
                  <a:gd name="T21" fmla="*/ 596 h 1340"/>
                  <a:gd name="T22" fmla="*/ 1140 w 1846"/>
                  <a:gd name="T23" fmla="*/ 527 h 1340"/>
                  <a:gd name="T24" fmla="*/ 1107 w 1846"/>
                  <a:gd name="T25" fmla="*/ 447 h 1340"/>
                  <a:gd name="T26" fmla="*/ 1091 w 1846"/>
                  <a:gd name="T27" fmla="*/ 371 h 1340"/>
                  <a:gd name="T28" fmla="*/ 1091 w 1846"/>
                  <a:gd name="T29" fmla="*/ 232 h 1340"/>
                  <a:gd name="T30" fmla="*/ 1106 w 1846"/>
                  <a:gd name="T31" fmla="*/ 129 h 1340"/>
                  <a:gd name="T32" fmla="*/ 1138 w 1846"/>
                  <a:gd name="T33" fmla="*/ 80 h 1340"/>
                  <a:gd name="T34" fmla="*/ 1213 w 1846"/>
                  <a:gd name="T35" fmla="*/ 32 h 1340"/>
                  <a:gd name="T36" fmla="*/ 606 w 1846"/>
                  <a:gd name="T37" fmla="*/ 0 h 1340"/>
                  <a:gd name="T38" fmla="*/ 749 w 1846"/>
                  <a:gd name="T39" fmla="*/ 9 h 1340"/>
                  <a:gd name="T40" fmla="*/ 882 w 1846"/>
                  <a:gd name="T41" fmla="*/ 45 h 1340"/>
                  <a:gd name="T42" fmla="*/ 978 w 1846"/>
                  <a:gd name="T43" fmla="*/ 111 h 1340"/>
                  <a:gd name="T44" fmla="*/ 1018 w 1846"/>
                  <a:gd name="T45" fmla="*/ 229 h 1340"/>
                  <a:gd name="T46" fmla="*/ 1018 w 1846"/>
                  <a:gd name="T47" fmla="*/ 401 h 1340"/>
                  <a:gd name="T48" fmla="*/ 1049 w 1846"/>
                  <a:gd name="T49" fmla="*/ 511 h 1340"/>
                  <a:gd name="T50" fmla="*/ 1086 w 1846"/>
                  <a:gd name="T51" fmla="*/ 600 h 1340"/>
                  <a:gd name="T52" fmla="*/ 1071 w 1846"/>
                  <a:gd name="T53" fmla="*/ 678 h 1340"/>
                  <a:gd name="T54" fmla="*/ 1029 w 1846"/>
                  <a:gd name="T55" fmla="*/ 731 h 1340"/>
                  <a:gd name="T56" fmla="*/ 940 w 1846"/>
                  <a:gd name="T57" fmla="*/ 807 h 1340"/>
                  <a:gd name="T58" fmla="*/ 780 w 1846"/>
                  <a:gd name="T59" fmla="*/ 907 h 1340"/>
                  <a:gd name="T60" fmla="*/ 658 w 1846"/>
                  <a:gd name="T61" fmla="*/ 1016 h 1340"/>
                  <a:gd name="T62" fmla="*/ 564 w 1846"/>
                  <a:gd name="T63" fmla="*/ 1147 h 1340"/>
                  <a:gd name="T64" fmla="*/ 458 w 1846"/>
                  <a:gd name="T65" fmla="*/ 1252 h 1340"/>
                  <a:gd name="T66" fmla="*/ 344 w 1846"/>
                  <a:gd name="T67" fmla="*/ 1320 h 1340"/>
                  <a:gd name="T68" fmla="*/ 246 w 1846"/>
                  <a:gd name="T69" fmla="*/ 1340 h 1340"/>
                  <a:gd name="T70" fmla="*/ 169 w 1846"/>
                  <a:gd name="T71" fmla="*/ 1287 h 1340"/>
                  <a:gd name="T72" fmla="*/ 93 w 1846"/>
                  <a:gd name="T73" fmla="*/ 1156 h 1340"/>
                  <a:gd name="T74" fmla="*/ 33 w 1846"/>
                  <a:gd name="T75" fmla="*/ 974 h 1340"/>
                  <a:gd name="T76" fmla="*/ 2 w 1846"/>
                  <a:gd name="T77" fmla="*/ 760 h 1340"/>
                  <a:gd name="T78" fmla="*/ 11 w 1846"/>
                  <a:gd name="T79" fmla="*/ 540 h 1340"/>
                  <a:gd name="T80" fmla="*/ 77 w 1846"/>
                  <a:gd name="T81" fmla="*/ 332 h 1340"/>
                  <a:gd name="T82" fmla="*/ 211 w 1846"/>
                  <a:gd name="T83" fmla="*/ 161 h 1340"/>
                  <a:gd name="T84" fmla="*/ 364 w 1846"/>
                  <a:gd name="T85" fmla="*/ 60 h 1340"/>
                  <a:gd name="T86" fmla="*/ 509 w 1846"/>
                  <a:gd name="T87" fmla="*/ 16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46" h="1340">
                    <a:moveTo>
                      <a:pt x="1289" y="20"/>
                    </a:moveTo>
                    <a:lnTo>
                      <a:pt x="1353" y="20"/>
                    </a:lnTo>
                    <a:lnTo>
                      <a:pt x="1418" y="21"/>
                    </a:lnTo>
                    <a:lnTo>
                      <a:pt x="1484" y="27"/>
                    </a:lnTo>
                    <a:lnTo>
                      <a:pt x="1547" y="36"/>
                    </a:lnTo>
                    <a:lnTo>
                      <a:pt x="1609" y="47"/>
                    </a:lnTo>
                    <a:lnTo>
                      <a:pt x="1669" y="61"/>
                    </a:lnTo>
                    <a:lnTo>
                      <a:pt x="1722" y="78"/>
                    </a:lnTo>
                    <a:lnTo>
                      <a:pt x="1771" y="100"/>
                    </a:lnTo>
                    <a:lnTo>
                      <a:pt x="1813" y="123"/>
                    </a:lnTo>
                    <a:lnTo>
                      <a:pt x="1846" y="151"/>
                    </a:lnTo>
                    <a:lnTo>
                      <a:pt x="1840" y="191"/>
                    </a:lnTo>
                    <a:lnTo>
                      <a:pt x="1827" y="229"/>
                    </a:lnTo>
                    <a:lnTo>
                      <a:pt x="1809" y="263"/>
                    </a:lnTo>
                    <a:lnTo>
                      <a:pt x="1787" y="294"/>
                    </a:lnTo>
                    <a:lnTo>
                      <a:pt x="1762" y="320"/>
                    </a:lnTo>
                    <a:lnTo>
                      <a:pt x="1717" y="356"/>
                    </a:lnTo>
                    <a:lnTo>
                      <a:pt x="1673" y="385"/>
                    </a:lnTo>
                    <a:lnTo>
                      <a:pt x="1633" y="409"/>
                    </a:lnTo>
                    <a:lnTo>
                      <a:pt x="1595" y="429"/>
                    </a:lnTo>
                    <a:lnTo>
                      <a:pt x="1560" y="447"/>
                    </a:lnTo>
                    <a:lnTo>
                      <a:pt x="1526" y="463"/>
                    </a:lnTo>
                    <a:lnTo>
                      <a:pt x="1493" y="480"/>
                    </a:lnTo>
                    <a:lnTo>
                      <a:pt x="1462" y="498"/>
                    </a:lnTo>
                    <a:lnTo>
                      <a:pt x="1431" y="520"/>
                    </a:lnTo>
                    <a:lnTo>
                      <a:pt x="1402" y="547"/>
                    </a:lnTo>
                    <a:lnTo>
                      <a:pt x="1380" y="565"/>
                    </a:lnTo>
                    <a:lnTo>
                      <a:pt x="1353" y="581"/>
                    </a:lnTo>
                    <a:lnTo>
                      <a:pt x="1322" y="594"/>
                    </a:lnTo>
                    <a:lnTo>
                      <a:pt x="1289" y="605"/>
                    </a:lnTo>
                    <a:lnTo>
                      <a:pt x="1257" y="609"/>
                    </a:lnTo>
                    <a:lnTo>
                      <a:pt x="1226" y="605"/>
                    </a:lnTo>
                    <a:lnTo>
                      <a:pt x="1198" y="596"/>
                    </a:lnTo>
                    <a:lnTo>
                      <a:pt x="1177" y="578"/>
                    </a:lnTo>
                    <a:lnTo>
                      <a:pt x="1157" y="554"/>
                    </a:lnTo>
                    <a:lnTo>
                      <a:pt x="1140" y="527"/>
                    </a:lnTo>
                    <a:lnTo>
                      <a:pt x="1126" y="498"/>
                    </a:lnTo>
                    <a:lnTo>
                      <a:pt x="1115" y="471"/>
                    </a:lnTo>
                    <a:lnTo>
                      <a:pt x="1107" y="447"/>
                    </a:lnTo>
                    <a:lnTo>
                      <a:pt x="1102" y="431"/>
                    </a:lnTo>
                    <a:lnTo>
                      <a:pt x="1097" y="405"/>
                    </a:lnTo>
                    <a:lnTo>
                      <a:pt x="1091" y="371"/>
                    </a:lnTo>
                    <a:lnTo>
                      <a:pt x="1089" y="327"/>
                    </a:lnTo>
                    <a:lnTo>
                      <a:pt x="1089" y="281"/>
                    </a:lnTo>
                    <a:lnTo>
                      <a:pt x="1091" y="232"/>
                    </a:lnTo>
                    <a:lnTo>
                      <a:pt x="1095" y="183"/>
                    </a:lnTo>
                    <a:lnTo>
                      <a:pt x="1102" y="140"/>
                    </a:lnTo>
                    <a:lnTo>
                      <a:pt x="1106" y="129"/>
                    </a:lnTo>
                    <a:lnTo>
                      <a:pt x="1113" y="114"/>
                    </a:lnTo>
                    <a:lnTo>
                      <a:pt x="1124" y="98"/>
                    </a:lnTo>
                    <a:lnTo>
                      <a:pt x="1138" y="80"/>
                    </a:lnTo>
                    <a:lnTo>
                      <a:pt x="1158" y="63"/>
                    </a:lnTo>
                    <a:lnTo>
                      <a:pt x="1184" y="47"/>
                    </a:lnTo>
                    <a:lnTo>
                      <a:pt x="1213" y="32"/>
                    </a:lnTo>
                    <a:lnTo>
                      <a:pt x="1249" y="23"/>
                    </a:lnTo>
                    <a:lnTo>
                      <a:pt x="1289" y="20"/>
                    </a:lnTo>
                    <a:close/>
                    <a:moveTo>
                      <a:pt x="606" y="0"/>
                    </a:moveTo>
                    <a:lnTo>
                      <a:pt x="653" y="0"/>
                    </a:lnTo>
                    <a:lnTo>
                      <a:pt x="702" y="3"/>
                    </a:lnTo>
                    <a:lnTo>
                      <a:pt x="749" y="9"/>
                    </a:lnTo>
                    <a:lnTo>
                      <a:pt x="797" y="18"/>
                    </a:lnTo>
                    <a:lnTo>
                      <a:pt x="840" y="31"/>
                    </a:lnTo>
                    <a:lnTo>
                      <a:pt x="882" y="45"/>
                    </a:lnTo>
                    <a:lnTo>
                      <a:pt x="918" y="63"/>
                    </a:lnTo>
                    <a:lnTo>
                      <a:pt x="951" y="85"/>
                    </a:lnTo>
                    <a:lnTo>
                      <a:pt x="978" y="111"/>
                    </a:lnTo>
                    <a:lnTo>
                      <a:pt x="998" y="138"/>
                    </a:lnTo>
                    <a:lnTo>
                      <a:pt x="1009" y="171"/>
                    </a:lnTo>
                    <a:lnTo>
                      <a:pt x="1018" y="229"/>
                    </a:lnTo>
                    <a:lnTo>
                      <a:pt x="1020" y="289"/>
                    </a:lnTo>
                    <a:lnTo>
                      <a:pt x="1018" y="345"/>
                    </a:lnTo>
                    <a:lnTo>
                      <a:pt x="1018" y="401"/>
                    </a:lnTo>
                    <a:lnTo>
                      <a:pt x="1026" y="456"/>
                    </a:lnTo>
                    <a:lnTo>
                      <a:pt x="1035" y="481"/>
                    </a:lnTo>
                    <a:lnTo>
                      <a:pt x="1049" y="511"/>
                    </a:lnTo>
                    <a:lnTo>
                      <a:pt x="1064" y="540"/>
                    </a:lnTo>
                    <a:lnTo>
                      <a:pt x="1077" y="569"/>
                    </a:lnTo>
                    <a:lnTo>
                      <a:pt x="1086" y="600"/>
                    </a:lnTo>
                    <a:lnTo>
                      <a:pt x="1087" y="631"/>
                    </a:lnTo>
                    <a:lnTo>
                      <a:pt x="1078" y="663"/>
                    </a:lnTo>
                    <a:lnTo>
                      <a:pt x="1071" y="678"/>
                    </a:lnTo>
                    <a:lnTo>
                      <a:pt x="1060" y="694"/>
                    </a:lnTo>
                    <a:lnTo>
                      <a:pt x="1047" y="712"/>
                    </a:lnTo>
                    <a:lnTo>
                      <a:pt x="1029" y="731"/>
                    </a:lnTo>
                    <a:lnTo>
                      <a:pt x="1007" y="754"/>
                    </a:lnTo>
                    <a:lnTo>
                      <a:pt x="977" y="778"/>
                    </a:lnTo>
                    <a:lnTo>
                      <a:pt x="940" y="807"/>
                    </a:lnTo>
                    <a:lnTo>
                      <a:pt x="895" y="840"/>
                    </a:lnTo>
                    <a:lnTo>
                      <a:pt x="833" y="874"/>
                    </a:lnTo>
                    <a:lnTo>
                      <a:pt x="780" y="907"/>
                    </a:lnTo>
                    <a:lnTo>
                      <a:pt x="735" y="941"/>
                    </a:lnTo>
                    <a:lnTo>
                      <a:pt x="695" y="978"/>
                    </a:lnTo>
                    <a:lnTo>
                      <a:pt x="658" y="1016"/>
                    </a:lnTo>
                    <a:lnTo>
                      <a:pt x="624" y="1060"/>
                    </a:lnTo>
                    <a:lnTo>
                      <a:pt x="589" y="1107"/>
                    </a:lnTo>
                    <a:lnTo>
                      <a:pt x="564" y="1147"/>
                    </a:lnTo>
                    <a:lnTo>
                      <a:pt x="531" y="1185"/>
                    </a:lnTo>
                    <a:lnTo>
                      <a:pt x="497" y="1221"/>
                    </a:lnTo>
                    <a:lnTo>
                      <a:pt x="458" y="1252"/>
                    </a:lnTo>
                    <a:lnTo>
                      <a:pt x="420" y="1280"/>
                    </a:lnTo>
                    <a:lnTo>
                      <a:pt x="382" y="1303"/>
                    </a:lnTo>
                    <a:lnTo>
                      <a:pt x="344" y="1320"/>
                    </a:lnTo>
                    <a:lnTo>
                      <a:pt x="307" y="1332"/>
                    </a:lnTo>
                    <a:lnTo>
                      <a:pt x="275" y="1340"/>
                    </a:lnTo>
                    <a:lnTo>
                      <a:pt x="246" y="1340"/>
                    </a:lnTo>
                    <a:lnTo>
                      <a:pt x="220" y="1331"/>
                    </a:lnTo>
                    <a:lnTo>
                      <a:pt x="195" y="1314"/>
                    </a:lnTo>
                    <a:lnTo>
                      <a:pt x="169" y="1287"/>
                    </a:lnTo>
                    <a:lnTo>
                      <a:pt x="144" y="1251"/>
                    </a:lnTo>
                    <a:lnTo>
                      <a:pt x="118" y="1207"/>
                    </a:lnTo>
                    <a:lnTo>
                      <a:pt x="93" y="1156"/>
                    </a:lnTo>
                    <a:lnTo>
                      <a:pt x="71" y="1100"/>
                    </a:lnTo>
                    <a:lnTo>
                      <a:pt x="51" y="1040"/>
                    </a:lnTo>
                    <a:lnTo>
                      <a:pt x="33" y="974"/>
                    </a:lnTo>
                    <a:lnTo>
                      <a:pt x="18" y="905"/>
                    </a:lnTo>
                    <a:lnTo>
                      <a:pt x="7" y="832"/>
                    </a:lnTo>
                    <a:lnTo>
                      <a:pt x="2" y="760"/>
                    </a:lnTo>
                    <a:lnTo>
                      <a:pt x="0" y="687"/>
                    </a:lnTo>
                    <a:lnTo>
                      <a:pt x="4" y="612"/>
                    </a:lnTo>
                    <a:lnTo>
                      <a:pt x="11" y="540"/>
                    </a:lnTo>
                    <a:lnTo>
                      <a:pt x="27" y="467"/>
                    </a:lnTo>
                    <a:lnTo>
                      <a:pt x="49" y="398"/>
                    </a:lnTo>
                    <a:lnTo>
                      <a:pt x="77" y="332"/>
                    </a:lnTo>
                    <a:lnTo>
                      <a:pt x="113" y="271"/>
                    </a:lnTo>
                    <a:lnTo>
                      <a:pt x="158" y="214"/>
                    </a:lnTo>
                    <a:lnTo>
                      <a:pt x="211" y="161"/>
                    </a:lnTo>
                    <a:lnTo>
                      <a:pt x="264" y="120"/>
                    </a:lnTo>
                    <a:lnTo>
                      <a:pt x="313" y="85"/>
                    </a:lnTo>
                    <a:lnTo>
                      <a:pt x="364" y="60"/>
                    </a:lnTo>
                    <a:lnTo>
                      <a:pt x="413" y="41"/>
                    </a:lnTo>
                    <a:lnTo>
                      <a:pt x="460" y="27"/>
                    </a:lnTo>
                    <a:lnTo>
                      <a:pt x="509" y="16"/>
                    </a:lnTo>
                    <a:lnTo>
                      <a:pt x="558" y="7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74" name="Oval 6">
                <a:extLst>
                  <a:ext uri="{FF2B5EF4-FFF2-40B4-BE49-F238E27FC236}">
                    <a16:creationId xmlns:a16="http://schemas.microsoft.com/office/drawing/2014/main" id="{DA8455AE-BE23-41BE-AA1B-77C9A44FA523}"/>
                  </a:ext>
                </a:extLst>
              </p:cNvPr>
              <p:cNvSpPr/>
              <p:nvPr/>
            </p:nvSpPr>
            <p:spPr>
              <a:xfrm>
                <a:off x="2797340" y="1818721"/>
                <a:ext cx="259162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596792" h="3960440">
                    <a:moveTo>
                      <a:pt x="1094942" y="2061441"/>
                    </a:moveTo>
                    <a:lnTo>
                      <a:pt x="1094942" y="2457943"/>
                    </a:lnTo>
                    <a:lnTo>
                      <a:pt x="698440" y="2457943"/>
                    </a:lnTo>
                    <a:lnTo>
                      <a:pt x="698440" y="2867371"/>
                    </a:lnTo>
                    <a:lnTo>
                      <a:pt x="1094942" y="2867371"/>
                    </a:lnTo>
                    <a:lnTo>
                      <a:pt x="1094942" y="3263873"/>
                    </a:lnTo>
                    <a:lnTo>
                      <a:pt x="1504370" y="3263873"/>
                    </a:lnTo>
                    <a:lnTo>
                      <a:pt x="1504370" y="2867371"/>
                    </a:lnTo>
                    <a:lnTo>
                      <a:pt x="1900872" y="2867371"/>
                    </a:lnTo>
                    <a:lnTo>
                      <a:pt x="1900872" y="2457943"/>
                    </a:lnTo>
                    <a:lnTo>
                      <a:pt x="1504370" y="2457943"/>
                    </a:lnTo>
                    <a:lnTo>
                      <a:pt x="1504370" y="2061441"/>
                    </a:lnTo>
                    <a:close/>
                    <a:moveTo>
                      <a:pt x="2799823" y="26785"/>
                    </a:moveTo>
                    <a:lnTo>
                      <a:pt x="3448872" y="1190236"/>
                    </a:lnTo>
                    <a:cubicBezTo>
                      <a:pt x="3542508" y="1318796"/>
                      <a:pt x="3596792" y="1477271"/>
                      <a:pt x="3596792" y="1648425"/>
                    </a:cubicBezTo>
                    <a:cubicBezTo>
                      <a:pt x="3596792" y="2085883"/>
                      <a:pt x="3242162" y="2440513"/>
                      <a:pt x="2804704" y="2440513"/>
                    </a:cubicBezTo>
                    <a:lnTo>
                      <a:pt x="2774283" y="2438977"/>
                    </a:lnTo>
                    <a:cubicBezTo>
                      <a:pt x="2737083" y="2264385"/>
                      <a:pt x="2663682" y="2103273"/>
                      <a:pt x="2561997" y="1963663"/>
                    </a:cubicBezTo>
                    <a:lnTo>
                      <a:pt x="2140652" y="1208381"/>
                    </a:lnTo>
                    <a:close/>
                    <a:moveTo>
                      <a:pt x="1291647" y="0"/>
                    </a:moveTo>
                    <a:lnTo>
                      <a:pt x="2356605" y="1908989"/>
                    </a:lnTo>
                    <a:cubicBezTo>
                      <a:pt x="2510243" y="2119929"/>
                      <a:pt x="2599312" y="2379955"/>
                      <a:pt x="2599312" y="2660784"/>
                    </a:cubicBezTo>
                    <a:cubicBezTo>
                      <a:pt x="2599312" y="3378564"/>
                      <a:pt x="2017436" y="3960440"/>
                      <a:pt x="1299656" y="3960440"/>
                    </a:cubicBezTo>
                    <a:cubicBezTo>
                      <a:pt x="581876" y="3960440"/>
                      <a:pt x="0" y="3378564"/>
                      <a:pt x="0" y="2660784"/>
                    </a:cubicBezTo>
                    <a:cubicBezTo>
                      <a:pt x="0" y="2462086"/>
                      <a:pt x="44590" y="2273803"/>
                      <a:pt x="125671" y="2106038"/>
                    </a:cubicBezTo>
                    <a:lnTo>
                      <a:pt x="116762" y="21060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0089EA97-E940-4DF4-B5F4-B3AC7BC1C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587" y="5090868"/>
                <a:ext cx="301384" cy="308630"/>
              </a:xfrm>
              <a:custGeom>
                <a:avLst/>
                <a:gdLst>
                  <a:gd name="T0" fmla="*/ 1754 w 3785"/>
                  <a:gd name="T1" fmla="*/ 114 h 3876"/>
                  <a:gd name="T2" fmla="*/ 1771 w 3785"/>
                  <a:gd name="T3" fmla="*/ 367 h 3876"/>
                  <a:gd name="T4" fmla="*/ 1818 w 3785"/>
                  <a:gd name="T5" fmla="*/ 614 h 3876"/>
                  <a:gd name="T6" fmla="*/ 1902 w 3785"/>
                  <a:gd name="T7" fmla="*/ 796 h 3876"/>
                  <a:gd name="T8" fmla="*/ 2038 w 3785"/>
                  <a:gd name="T9" fmla="*/ 858 h 3876"/>
                  <a:gd name="T10" fmla="*/ 2180 w 3785"/>
                  <a:gd name="T11" fmla="*/ 802 h 3876"/>
                  <a:gd name="T12" fmla="*/ 2320 w 3785"/>
                  <a:gd name="T13" fmla="*/ 722 h 3876"/>
                  <a:gd name="T14" fmla="*/ 2609 w 3785"/>
                  <a:gd name="T15" fmla="*/ 640 h 3876"/>
                  <a:gd name="T16" fmla="*/ 2954 w 3785"/>
                  <a:gd name="T17" fmla="*/ 674 h 3876"/>
                  <a:gd name="T18" fmla="*/ 3298 w 3785"/>
                  <a:gd name="T19" fmla="*/ 856 h 3876"/>
                  <a:gd name="T20" fmla="*/ 3556 w 3785"/>
                  <a:gd name="T21" fmla="*/ 1133 h 3876"/>
                  <a:gd name="T22" fmla="*/ 3704 w 3785"/>
                  <a:gd name="T23" fmla="*/ 1473 h 3876"/>
                  <a:gd name="T24" fmla="*/ 3776 w 3785"/>
                  <a:gd name="T25" fmla="*/ 1871 h 3876"/>
                  <a:gd name="T26" fmla="*/ 3771 w 3785"/>
                  <a:gd name="T27" fmla="*/ 2284 h 3876"/>
                  <a:gd name="T28" fmla="*/ 3674 w 3785"/>
                  <a:gd name="T29" fmla="*/ 2671 h 3876"/>
                  <a:gd name="T30" fmla="*/ 3467 w 3785"/>
                  <a:gd name="T31" fmla="*/ 3049 h 3876"/>
                  <a:gd name="T32" fmla="*/ 3198 w 3785"/>
                  <a:gd name="T33" fmla="*/ 3334 h 3876"/>
                  <a:gd name="T34" fmla="*/ 2900 w 3785"/>
                  <a:gd name="T35" fmla="*/ 3536 h 3876"/>
                  <a:gd name="T36" fmla="*/ 2609 w 3785"/>
                  <a:gd name="T37" fmla="*/ 3667 h 3876"/>
                  <a:gd name="T38" fmla="*/ 2300 w 3785"/>
                  <a:gd name="T39" fmla="*/ 3738 h 3876"/>
                  <a:gd name="T40" fmla="*/ 1933 w 3785"/>
                  <a:gd name="T41" fmla="*/ 3720 h 3876"/>
                  <a:gd name="T42" fmla="*/ 1602 w 3785"/>
                  <a:gd name="T43" fmla="*/ 3634 h 3876"/>
                  <a:gd name="T44" fmla="*/ 1262 w 3785"/>
                  <a:gd name="T45" fmla="*/ 3469 h 3876"/>
                  <a:gd name="T46" fmla="*/ 913 w 3785"/>
                  <a:gd name="T47" fmla="*/ 3256 h 3876"/>
                  <a:gd name="T48" fmla="*/ 842 w 3785"/>
                  <a:gd name="T49" fmla="*/ 3214 h 3876"/>
                  <a:gd name="T50" fmla="*/ 753 w 3785"/>
                  <a:gd name="T51" fmla="*/ 3174 h 3876"/>
                  <a:gd name="T52" fmla="*/ 658 w 3785"/>
                  <a:gd name="T53" fmla="*/ 3164 h 3876"/>
                  <a:gd name="T54" fmla="*/ 571 w 3785"/>
                  <a:gd name="T55" fmla="*/ 3213 h 3876"/>
                  <a:gd name="T56" fmla="*/ 504 w 3785"/>
                  <a:gd name="T57" fmla="*/ 3347 h 3876"/>
                  <a:gd name="T58" fmla="*/ 467 w 3785"/>
                  <a:gd name="T59" fmla="*/ 3596 h 3876"/>
                  <a:gd name="T60" fmla="*/ 382 w 3785"/>
                  <a:gd name="T61" fmla="*/ 3873 h 3876"/>
                  <a:gd name="T62" fmla="*/ 16 w 3785"/>
                  <a:gd name="T63" fmla="*/ 3869 h 3876"/>
                  <a:gd name="T64" fmla="*/ 2 w 3785"/>
                  <a:gd name="T65" fmla="*/ 3682 h 3876"/>
                  <a:gd name="T66" fmla="*/ 9 w 3785"/>
                  <a:gd name="T67" fmla="*/ 3413 h 3876"/>
                  <a:gd name="T68" fmla="*/ 64 w 3785"/>
                  <a:gd name="T69" fmla="*/ 3125 h 3876"/>
                  <a:gd name="T70" fmla="*/ 182 w 3785"/>
                  <a:gd name="T71" fmla="*/ 2867 h 3876"/>
                  <a:gd name="T72" fmla="*/ 382 w 3785"/>
                  <a:gd name="T73" fmla="*/ 2689 h 3876"/>
                  <a:gd name="T74" fmla="*/ 556 w 3785"/>
                  <a:gd name="T75" fmla="*/ 2647 h 3876"/>
                  <a:gd name="T76" fmla="*/ 714 w 3785"/>
                  <a:gd name="T77" fmla="*/ 2684 h 3876"/>
                  <a:gd name="T78" fmla="*/ 971 w 3785"/>
                  <a:gd name="T79" fmla="*/ 2734 h 3876"/>
                  <a:gd name="T80" fmla="*/ 1387 w 3785"/>
                  <a:gd name="T81" fmla="*/ 2694 h 3876"/>
                  <a:gd name="T82" fmla="*/ 1711 w 3785"/>
                  <a:gd name="T83" fmla="*/ 2527 h 3876"/>
                  <a:gd name="T84" fmla="*/ 1909 w 3785"/>
                  <a:gd name="T85" fmla="*/ 2273 h 3876"/>
                  <a:gd name="T86" fmla="*/ 1973 w 3785"/>
                  <a:gd name="T87" fmla="*/ 1993 h 3876"/>
                  <a:gd name="T88" fmla="*/ 1916 w 3785"/>
                  <a:gd name="T89" fmla="*/ 1658 h 3876"/>
                  <a:gd name="T90" fmla="*/ 1760 w 3785"/>
                  <a:gd name="T91" fmla="*/ 1404 h 3876"/>
                  <a:gd name="T92" fmla="*/ 1564 w 3785"/>
                  <a:gd name="T93" fmla="*/ 1238 h 3876"/>
                  <a:gd name="T94" fmla="*/ 1387 w 3785"/>
                  <a:gd name="T95" fmla="*/ 1056 h 3876"/>
                  <a:gd name="T96" fmla="*/ 1300 w 3785"/>
                  <a:gd name="T97" fmla="*/ 807 h 3876"/>
                  <a:gd name="T98" fmla="*/ 1260 w 3785"/>
                  <a:gd name="T99" fmla="*/ 585 h 3876"/>
                  <a:gd name="T100" fmla="*/ 1251 w 3785"/>
                  <a:gd name="T101" fmla="*/ 485 h 3876"/>
                  <a:gd name="T102" fmla="*/ 1236 w 3785"/>
                  <a:gd name="T103" fmla="*/ 293 h 3876"/>
                  <a:gd name="T104" fmla="*/ 1236 w 3785"/>
                  <a:gd name="T105" fmla="*/ 85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5" h="3876">
                    <a:moveTo>
                      <a:pt x="1245" y="0"/>
                    </a:moveTo>
                    <a:lnTo>
                      <a:pt x="1753" y="4"/>
                    </a:lnTo>
                    <a:lnTo>
                      <a:pt x="1753" y="56"/>
                    </a:lnTo>
                    <a:lnTo>
                      <a:pt x="1754" y="114"/>
                    </a:lnTo>
                    <a:lnTo>
                      <a:pt x="1756" y="174"/>
                    </a:lnTo>
                    <a:lnTo>
                      <a:pt x="1760" y="238"/>
                    </a:lnTo>
                    <a:lnTo>
                      <a:pt x="1765" y="302"/>
                    </a:lnTo>
                    <a:lnTo>
                      <a:pt x="1771" y="367"/>
                    </a:lnTo>
                    <a:lnTo>
                      <a:pt x="1780" y="433"/>
                    </a:lnTo>
                    <a:lnTo>
                      <a:pt x="1791" y="494"/>
                    </a:lnTo>
                    <a:lnTo>
                      <a:pt x="1804" y="556"/>
                    </a:lnTo>
                    <a:lnTo>
                      <a:pt x="1818" y="614"/>
                    </a:lnTo>
                    <a:lnTo>
                      <a:pt x="1836" y="669"/>
                    </a:lnTo>
                    <a:lnTo>
                      <a:pt x="1854" y="718"/>
                    </a:lnTo>
                    <a:lnTo>
                      <a:pt x="1878" y="760"/>
                    </a:lnTo>
                    <a:lnTo>
                      <a:pt x="1902" y="796"/>
                    </a:lnTo>
                    <a:lnTo>
                      <a:pt x="1931" y="825"/>
                    </a:lnTo>
                    <a:lnTo>
                      <a:pt x="1962" y="844"/>
                    </a:lnTo>
                    <a:lnTo>
                      <a:pt x="2000" y="856"/>
                    </a:lnTo>
                    <a:lnTo>
                      <a:pt x="2038" y="858"/>
                    </a:lnTo>
                    <a:lnTo>
                      <a:pt x="2076" y="851"/>
                    </a:lnTo>
                    <a:lnTo>
                      <a:pt x="2113" y="838"/>
                    </a:lnTo>
                    <a:lnTo>
                      <a:pt x="2147" y="822"/>
                    </a:lnTo>
                    <a:lnTo>
                      <a:pt x="2180" y="802"/>
                    </a:lnTo>
                    <a:lnTo>
                      <a:pt x="2211" y="782"/>
                    </a:lnTo>
                    <a:lnTo>
                      <a:pt x="2240" y="764"/>
                    </a:lnTo>
                    <a:lnTo>
                      <a:pt x="2265" y="747"/>
                    </a:lnTo>
                    <a:lnTo>
                      <a:pt x="2320" y="722"/>
                    </a:lnTo>
                    <a:lnTo>
                      <a:pt x="2384" y="696"/>
                    </a:lnTo>
                    <a:lnTo>
                      <a:pt x="2454" y="673"/>
                    </a:lnTo>
                    <a:lnTo>
                      <a:pt x="2531" y="653"/>
                    </a:lnTo>
                    <a:lnTo>
                      <a:pt x="2609" y="640"/>
                    </a:lnTo>
                    <a:lnTo>
                      <a:pt x="2693" y="633"/>
                    </a:lnTo>
                    <a:lnTo>
                      <a:pt x="2774" y="636"/>
                    </a:lnTo>
                    <a:lnTo>
                      <a:pt x="2856" y="649"/>
                    </a:lnTo>
                    <a:lnTo>
                      <a:pt x="2954" y="674"/>
                    </a:lnTo>
                    <a:lnTo>
                      <a:pt x="3047" y="709"/>
                    </a:lnTo>
                    <a:lnTo>
                      <a:pt x="3136" y="751"/>
                    </a:lnTo>
                    <a:lnTo>
                      <a:pt x="3220" y="800"/>
                    </a:lnTo>
                    <a:lnTo>
                      <a:pt x="3298" y="856"/>
                    </a:lnTo>
                    <a:lnTo>
                      <a:pt x="3373" y="918"/>
                    </a:lnTo>
                    <a:lnTo>
                      <a:pt x="3440" y="985"/>
                    </a:lnTo>
                    <a:lnTo>
                      <a:pt x="3502" y="1056"/>
                    </a:lnTo>
                    <a:lnTo>
                      <a:pt x="3556" y="1133"/>
                    </a:lnTo>
                    <a:lnTo>
                      <a:pt x="3604" y="1213"/>
                    </a:lnTo>
                    <a:lnTo>
                      <a:pt x="3645" y="1296"/>
                    </a:lnTo>
                    <a:lnTo>
                      <a:pt x="3678" y="1384"/>
                    </a:lnTo>
                    <a:lnTo>
                      <a:pt x="3704" y="1473"/>
                    </a:lnTo>
                    <a:lnTo>
                      <a:pt x="3724" y="1567"/>
                    </a:lnTo>
                    <a:lnTo>
                      <a:pt x="3744" y="1665"/>
                    </a:lnTo>
                    <a:lnTo>
                      <a:pt x="3762" y="1769"/>
                    </a:lnTo>
                    <a:lnTo>
                      <a:pt x="3776" y="1871"/>
                    </a:lnTo>
                    <a:lnTo>
                      <a:pt x="3784" y="1974"/>
                    </a:lnTo>
                    <a:lnTo>
                      <a:pt x="3785" y="2078"/>
                    </a:lnTo>
                    <a:lnTo>
                      <a:pt x="3780" y="2182"/>
                    </a:lnTo>
                    <a:lnTo>
                      <a:pt x="3771" y="2284"/>
                    </a:lnTo>
                    <a:lnTo>
                      <a:pt x="3756" y="2380"/>
                    </a:lnTo>
                    <a:lnTo>
                      <a:pt x="3736" y="2473"/>
                    </a:lnTo>
                    <a:lnTo>
                      <a:pt x="3713" y="2560"/>
                    </a:lnTo>
                    <a:lnTo>
                      <a:pt x="3674" y="2671"/>
                    </a:lnTo>
                    <a:lnTo>
                      <a:pt x="3631" y="2774"/>
                    </a:lnTo>
                    <a:lnTo>
                      <a:pt x="3582" y="2873"/>
                    </a:lnTo>
                    <a:lnTo>
                      <a:pt x="3527" y="2964"/>
                    </a:lnTo>
                    <a:lnTo>
                      <a:pt x="3467" y="3049"/>
                    </a:lnTo>
                    <a:lnTo>
                      <a:pt x="3404" y="3129"/>
                    </a:lnTo>
                    <a:lnTo>
                      <a:pt x="3338" y="3204"/>
                    </a:lnTo>
                    <a:lnTo>
                      <a:pt x="3269" y="3271"/>
                    </a:lnTo>
                    <a:lnTo>
                      <a:pt x="3198" y="3334"/>
                    </a:lnTo>
                    <a:lnTo>
                      <a:pt x="3124" y="3393"/>
                    </a:lnTo>
                    <a:lnTo>
                      <a:pt x="3049" y="3445"/>
                    </a:lnTo>
                    <a:lnTo>
                      <a:pt x="2974" y="3493"/>
                    </a:lnTo>
                    <a:lnTo>
                      <a:pt x="2900" y="3536"/>
                    </a:lnTo>
                    <a:lnTo>
                      <a:pt x="2825" y="3576"/>
                    </a:lnTo>
                    <a:lnTo>
                      <a:pt x="2751" y="3611"/>
                    </a:lnTo>
                    <a:lnTo>
                      <a:pt x="2680" y="3640"/>
                    </a:lnTo>
                    <a:lnTo>
                      <a:pt x="2609" y="3667"/>
                    </a:lnTo>
                    <a:lnTo>
                      <a:pt x="2542" y="3689"/>
                    </a:lnTo>
                    <a:lnTo>
                      <a:pt x="2476" y="3709"/>
                    </a:lnTo>
                    <a:lnTo>
                      <a:pt x="2391" y="3727"/>
                    </a:lnTo>
                    <a:lnTo>
                      <a:pt x="2300" y="3738"/>
                    </a:lnTo>
                    <a:lnTo>
                      <a:pt x="2209" y="3742"/>
                    </a:lnTo>
                    <a:lnTo>
                      <a:pt x="2116" y="3740"/>
                    </a:lnTo>
                    <a:lnTo>
                      <a:pt x="2025" y="3733"/>
                    </a:lnTo>
                    <a:lnTo>
                      <a:pt x="1933" y="3720"/>
                    </a:lnTo>
                    <a:lnTo>
                      <a:pt x="1845" y="3704"/>
                    </a:lnTo>
                    <a:lnTo>
                      <a:pt x="1760" y="3682"/>
                    </a:lnTo>
                    <a:lnTo>
                      <a:pt x="1678" y="3660"/>
                    </a:lnTo>
                    <a:lnTo>
                      <a:pt x="1602" y="3634"/>
                    </a:lnTo>
                    <a:lnTo>
                      <a:pt x="1533" y="3607"/>
                    </a:lnTo>
                    <a:lnTo>
                      <a:pt x="1438" y="3565"/>
                    </a:lnTo>
                    <a:lnTo>
                      <a:pt x="1347" y="3518"/>
                    </a:lnTo>
                    <a:lnTo>
                      <a:pt x="1262" y="3469"/>
                    </a:lnTo>
                    <a:lnTo>
                      <a:pt x="1176" y="3416"/>
                    </a:lnTo>
                    <a:lnTo>
                      <a:pt x="1093" y="3364"/>
                    </a:lnTo>
                    <a:lnTo>
                      <a:pt x="1005" y="3309"/>
                    </a:lnTo>
                    <a:lnTo>
                      <a:pt x="913" y="3256"/>
                    </a:lnTo>
                    <a:lnTo>
                      <a:pt x="898" y="3247"/>
                    </a:lnTo>
                    <a:lnTo>
                      <a:pt x="880" y="3236"/>
                    </a:lnTo>
                    <a:lnTo>
                      <a:pt x="862" y="3225"/>
                    </a:lnTo>
                    <a:lnTo>
                      <a:pt x="842" y="3214"/>
                    </a:lnTo>
                    <a:lnTo>
                      <a:pt x="820" y="3204"/>
                    </a:lnTo>
                    <a:lnTo>
                      <a:pt x="798" y="3193"/>
                    </a:lnTo>
                    <a:lnTo>
                      <a:pt x="776" y="3184"/>
                    </a:lnTo>
                    <a:lnTo>
                      <a:pt x="753" y="3174"/>
                    </a:lnTo>
                    <a:lnTo>
                      <a:pt x="729" y="3167"/>
                    </a:lnTo>
                    <a:lnTo>
                      <a:pt x="705" y="3164"/>
                    </a:lnTo>
                    <a:lnTo>
                      <a:pt x="682" y="3162"/>
                    </a:lnTo>
                    <a:lnTo>
                      <a:pt x="658" y="3164"/>
                    </a:lnTo>
                    <a:lnTo>
                      <a:pt x="636" y="3169"/>
                    </a:lnTo>
                    <a:lnTo>
                      <a:pt x="613" y="3178"/>
                    </a:lnTo>
                    <a:lnTo>
                      <a:pt x="591" y="3193"/>
                    </a:lnTo>
                    <a:lnTo>
                      <a:pt x="571" y="3213"/>
                    </a:lnTo>
                    <a:lnTo>
                      <a:pt x="553" y="3236"/>
                    </a:lnTo>
                    <a:lnTo>
                      <a:pt x="534" y="3267"/>
                    </a:lnTo>
                    <a:lnTo>
                      <a:pt x="518" y="3304"/>
                    </a:lnTo>
                    <a:lnTo>
                      <a:pt x="504" y="3347"/>
                    </a:lnTo>
                    <a:lnTo>
                      <a:pt x="491" y="3396"/>
                    </a:lnTo>
                    <a:lnTo>
                      <a:pt x="482" y="3454"/>
                    </a:lnTo>
                    <a:lnTo>
                      <a:pt x="473" y="3522"/>
                    </a:lnTo>
                    <a:lnTo>
                      <a:pt x="467" y="3596"/>
                    </a:lnTo>
                    <a:lnTo>
                      <a:pt x="465" y="3680"/>
                    </a:lnTo>
                    <a:lnTo>
                      <a:pt x="465" y="3773"/>
                    </a:lnTo>
                    <a:lnTo>
                      <a:pt x="469" y="3876"/>
                    </a:lnTo>
                    <a:lnTo>
                      <a:pt x="382" y="3873"/>
                    </a:lnTo>
                    <a:lnTo>
                      <a:pt x="291" y="3865"/>
                    </a:lnTo>
                    <a:lnTo>
                      <a:pt x="200" y="3862"/>
                    </a:lnTo>
                    <a:lnTo>
                      <a:pt x="107" y="3862"/>
                    </a:lnTo>
                    <a:lnTo>
                      <a:pt x="16" y="3869"/>
                    </a:lnTo>
                    <a:lnTo>
                      <a:pt x="16" y="3840"/>
                    </a:lnTo>
                    <a:lnTo>
                      <a:pt x="11" y="3793"/>
                    </a:lnTo>
                    <a:lnTo>
                      <a:pt x="5" y="3740"/>
                    </a:lnTo>
                    <a:lnTo>
                      <a:pt x="2" y="3682"/>
                    </a:lnTo>
                    <a:lnTo>
                      <a:pt x="0" y="3618"/>
                    </a:lnTo>
                    <a:lnTo>
                      <a:pt x="0" y="3553"/>
                    </a:lnTo>
                    <a:lnTo>
                      <a:pt x="4" y="3484"/>
                    </a:lnTo>
                    <a:lnTo>
                      <a:pt x="9" y="3413"/>
                    </a:lnTo>
                    <a:lnTo>
                      <a:pt x="16" y="3342"/>
                    </a:lnTo>
                    <a:lnTo>
                      <a:pt x="29" y="3269"/>
                    </a:lnTo>
                    <a:lnTo>
                      <a:pt x="44" y="3196"/>
                    </a:lnTo>
                    <a:lnTo>
                      <a:pt x="64" y="3125"/>
                    </a:lnTo>
                    <a:lnTo>
                      <a:pt x="85" y="3056"/>
                    </a:lnTo>
                    <a:lnTo>
                      <a:pt x="113" y="2989"/>
                    </a:lnTo>
                    <a:lnTo>
                      <a:pt x="145" y="2925"/>
                    </a:lnTo>
                    <a:lnTo>
                      <a:pt x="182" y="2867"/>
                    </a:lnTo>
                    <a:lnTo>
                      <a:pt x="224" y="2813"/>
                    </a:lnTo>
                    <a:lnTo>
                      <a:pt x="271" y="2765"/>
                    </a:lnTo>
                    <a:lnTo>
                      <a:pt x="324" y="2724"/>
                    </a:lnTo>
                    <a:lnTo>
                      <a:pt x="382" y="2689"/>
                    </a:lnTo>
                    <a:lnTo>
                      <a:pt x="429" y="2667"/>
                    </a:lnTo>
                    <a:lnTo>
                      <a:pt x="474" y="2654"/>
                    </a:lnTo>
                    <a:lnTo>
                      <a:pt x="516" y="2649"/>
                    </a:lnTo>
                    <a:lnTo>
                      <a:pt x="556" y="2647"/>
                    </a:lnTo>
                    <a:lnTo>
                      <a:pt x="594" y="2653"/>
                    </a:lnTo>
                    <a:lnTo>
                      <a:pt x="633" y="2662"/>
                    </a:lnTo>
                    <a:lnTo>
                      <a:pt x="673" y="2673"/>
                    </a:lnTo>
                    <a:lnTo>
                      <a:pt x="714" y="2684"/>
                    </a:lnTo>
                    <a:lnTo>
                      <a:pt x="758" y="2698"/>
                    </a:lnTo>
                    <a:lnTo>
                      <a:pt x="805" y="2709"/>
                    </a:lnTo>
                    <a:lnTo>
                      <a:pt x="856" y="2720"/>
                    </a:lnTo>
                    <a:lnTo>
                      <a:pt x="971" y="2734"/>
                    </a:lnTo>
                    <a:lnTo>
                      <a:pt x="1082" y="2738"/>
                    </a:lnTo>
                    <a:lnTo>
                      <a:pt x="1189" y="2733"/>
                    </a:lnTo>
                    <a:lnTo>
                      <a:pt x="1291" y="2718"/>
                    </a:lnTo>
                    <a:lnTo>
                      <a:pt x="1387" y="2694"/>
                    </a:lnTo>
                    <a:lnTo>
                      <a:pt x="1478" y="2664"/>
                    </a:lnTo>
                    <a:lnTo>
                      <a:pt x="1562" y="2625"/>
                    </a:lnTo>
                    <a:lnTo>
                      <a:pt x="1640" y="2580"/>
                    </a:lnTo>
                    <a:lnTo>
                      <a:pt x="1711" y="2527"/>
                    </a:lnTo>
                    <a:lnTo>
                      <a:pt x="1773" y="2471"/>
                    </a:lnTo>
                    <a:lnTo>
                      <a:pt x="1827" y="2409"/>
                    </a:lnTo>
                    <a:lnTo>
                      <a:pt x="1873" y="2342"/>
                    </a:lnTo>
                    <a:lnTo>
                      <a:pt x="1909" y="2273"/>
                    </a:lnTo>
                    <a:lnTo>
                      <a:pt x="1931" y="2213"/>
                    </a:lnTo>
                    <a:lnTo>
                      <a:pt x="1947" y="2149"/>
                    </a:lnTo>
                    <a:lnTo>
                      <a:pt x="1962" y="2084"/>
                    </a:lnTo>
                    <a:lnTo>
                      <a:pt x="1973" y="1993"/>
                    </a:lnTo>
                    <a:lnTo>
                      <a:pt x="1971" y="1904"/>
                    </a:lnTo>
                    <a:lnTo>
                      <a:pt x="1962" y="1818"/>
                    </a:lnTo>
                    <a:lnTo>
                      <a:pt x="1942" y="1736"/>
                    </a:lnTo>
                    <a:lnTo>
                      <a:pt x="1916" y="1658"/>
                    </a:lnTo>
                    <a:lnTo>
                      <a:pt x="1884" y="1585"/>
                    </a:lnTo>
                    <a:lnTo>
                      <a:pt x="1845" y="1518"/>
                    </a:lnTo>
                    <a:lnTo>
                      <a:pt x="1804" y="1458"/>
                    </a:lnTo>
                    <a:lnTo>
                      <a:pt x="1760" y="1404"/>
                    </a:lnTo>
                    <a:lnTo>
                      <a:pt x="1714" y="1356"/>
                    </a:lnTo>
                    <a:lnTo>
                      <a:pt x="1669" y="1316"/>
                    </a:lnTo>
                    <a:lnTo>
                      <a:pt x="1618" y="1278"/>
                    </a:lnTo>
                    <a:lnTo>
                      <a:pt x="1564" y="1238"/>
                    </a:lnTo>
                    <a:lnTo>
                      <a:pt x="1513" y="1198"/>
                    </a:lnTo>
                    <a:lnTo>
                      <a:pt x="1464" y="1156"/>
                    </a:lnTo>
                    <a:lnTo>
                      <a:pt x="1422" y="1107"/>
                    </a:lnTo>
                    <a:lnTo>
                      <a:pt x="1387" y="1056"/>
                    </a:lnTo>
                    <a:lnTo>
                      <a:pt x="1358" y="1000"/>
                    </a:lnTo>
                    <a:lnTo>
                      <a:pt x="1334" y="938"/>
                    </a:lnTo>
                    <a:lnTo>
                      <a:pt x="1316" y="874"/>
                    </a:lnTo>
                    <a:lnTo>
                      <a:pt x="1300" y="807"/>
                    </a:lnTo>
                    <a:lnTo>
                      <a:pt x="1285" y="736"/>
                    </a:lnTo>
                    <a:lnTo>
                      <a:pt x="1273" y="664"/>
                    </a:lnTo>
                    <a:lnTo>
                      <a:pt x="1262" y="589"/>
                    </a:lnTo>
                    <a:lnTo>
                      <a:pt x="1260" y="585"/>
                    </a:lnTo>
                    <a:lnTo>
                      <a:pt x="1258" y="574"/>
                    </a:lnTo>
                    <a:lnTo>
                      <a:pt x="1256" y="553"/>
                    </a:lnTo>
                    <a:lnTo>
                      <a:pt x="1253" y="522"/>
                    </a:lnTo>
                    <a:lnTo>
                      <a:pt x="1251" y="485"/>
                    </a:lnTo>
                    <a:lnTo>
                      <a:pt x="1247" y="442"/>
                    </a:lnTo>
                    <a:lnTo>
                      <a:pt x="1244" y="394"/>
                    </a:lnTo>
                    <a:lnTo>
                      <a:pt x="1240" y="345"/>
                    </a:lnTo>
                    <a:lnTo>
                      <a:pt x="1236" y="293"/>
                    </a:lnTo>
                    <a:lnTo>
                      <a:pt x="1234" y="238"/>
                    </a:lnTo>
                    <a:lnTo>
                      <a:pt x="1234" y="185"/>
                    </a:lnTo>
                    <a:lnTo>
                      <a:pt x="1234" y="134"/>
                    </a:lnTo>
                    <a:lnTo>
                      <a:pt x="1236" y="85"/>
                    </a:lnTo>
                    <a:lnTo>
                      <a:pt x="1240" y="40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87DEA12-A53C-4C56-B9AB-23A591A89172}"/>
                  </a:ext>
                </a:extLst>
              </p:cNvPr>
              <p:cNvGrpSpPr/>
              <p:nvPr/>
            </p:nvGrpSpPr>
            <p:grpSpPr>
              <a:xfrm>
                <a:off x="2358756" y="2982851"/>
                <a:ext cx="314097" cy="369980"/>
                <a:chOff x="2667000" y="1903735"/>
                <a:chExt cx="3810000" cy="4487863"/>
              </a:xfrm>
              <a:solidFill>
                <a:srgbClr val="AFD740"/>
              </a:solidFill>
            </p:grpSpPr>
            <p:sp>
              <p:nvSpPr>
                <p:cNvPr id="81" name="Freeform 9">
                  <a:extLst>
                    <a:ext uri="{FF2B5EF4-FFF2-40B4-BE49-F238E27FC236}">
                      <a16:creationId xmlns:a16="http://schemas.microsoft.com/office/drawing/2014/main" id="{6C1155A8-468D-49F6-86A9-8BE33E27A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3575" y="2570485"/>
                  <a:ext cx="2667000" cy="3302000"/>
                </a:xfrm>
                <a:custGeom>
                  <a:avLst/>
                  <a:gdLst>
                    <a:gd name="T0" fmla="*/ 1055 w 1680"/>
                    <a:gd name="T1" fmla="*/ 9 h 2080"/>
                    <a:gd name="T2" fmla="*/ 1079 w 1680"/>
                    <a:gd name="T3" fmla="*/ 72 h 2080"/>
                    <a:gd name="T4" fmla="*/ 971 w 1680"/>
                    <a:gd name="T5" fmla="*/ 145 h 2080"/>
                    <a:gd name="T6" fmla="*/ 920 w 1680"/>
                    <a:gd name="T7" fmla="*/ 243 h 2080"/>
                    <a:gd name="T8" fmla="*/ 897 w 1680"/>
                    <a:gd name="T9" fmla="*/ 371 h 2080"/>
                    <a:gd name="T10" fmla="*/ 828 w 1680"/>
                    <a:gd name="T11" fmla="*/ 503 h 2080"/>
                    <a:gd name="T12" fmla="*/ 737 w 1680"/>
                    <a:gd name="T13" fmla="*/ 540 h 2080"/>
                    <a:gd name="T14" fmla="*/ 633 w 1680"/>
                    <a:gd name="T15" fmla="*/ 567 h 2080"/>
                    <a:gd name="T16" fmla="*/ 590 w 1680"/>
                    <a:gd name="T17" fmla="*/ 636 h 2080"/>
                    <a:gd name="T18" fmla="*/ 610 w 1680"/>
                    <a:gd name="T19" fmla="*/ 749 h 2080"/>
                    <a:gd name="T20" fmla="*/ 657 w 1680"/>
                    <a:gd name="T21" fmla="*/ 856 h 2080"/>
                    <a:gd name="T22" fmla="*/ 735 w 1680"/>
                    <a:gd name="T23" fmla="*/ 994 h 2080"/>
                    <a:gd name="T24" fmla="*/ 890 w 1680"/>
                    <a:gd name="T25" fmla="*/ 903 h 2080"/>
                    <a:gd name="T26" fmla="*/ 1070 w 1680"/>
                    <a:gd name="T27" fmla="*/ 876 h 2080"/>
                    <a:gd name="T28" fmla="*/ 1171 w 1680"/>
                    <a:gd name="T29" fmla="*/ 887 h 2080"/>
                    <a:gd name="T30" fmla="*/ 1231 w 1680"/>
                    <a:gd name="T31" fmla="*/ 889 h 2080"/>
                    <a:gd name="T32" fmla="*/ 1282 w 1680"/>
                    <a:gd name="T33" fmla="*/ 845 h 2080"/>
                    <a:gd name="T34" fmla="*/ 1353 w 1680"/>
                    <a:gd name="T35" fmla="*/ 880 h 2080"/>
                    <a:gd name="T36" fmla="*/ 1320 w 1680"/>
                    <a:gd name="T37" fmla="*/ 956 h 2080"/>
                    <a:gd name="T38" fmla="*/ 1208 w 1680"/>
                    <a:gd name="T39" fmla="*/ 989 h 2080"/>
                    <a:gd name="T40" fmla="*/ 1073 w 1680"/>
                    <a:gd name="T41" fmla="*/ 994 h 2080"/>
                    <a:gd name="T42" fmla="*/ 942 w 1680"/>
                    <a:gd name="T43" fmla="*/ 1001 h 2080"/>
                    <a:gd name="T44" fmla="*/ 831 w 1680"/>
                    <a:gd name="T45" fmla="*/ 1092 h 2080"/>
                    <a:gd name="T46" fmla="*/ 782 w 1680"/>
                    <a:gd name="T47" fmla="*/ 1225 h 2080"/>
                    <a:gd name="T48" fmla="*/ 835 w 1680"/>
                    <a:gd name="T49" fmla="*/ 1323 h 2080"/>
                    <a:gd name="T50" fmla="*/ 1048 w 1680"/>
                    <a:gd name="T51" fmla="*/ 1136 h 2080"/>
                    <a:gd name="T52" fmla="*/ 1248 w 1680"/>
                    <a:gd name="T53" fmla="*/ 1100 h 2080"/>
                    <a:gd name="T54" fmla="*/ 1413 w 1680"/>
                    <a:gd name="T55" fmla="*/ 1147 h 2080"/>
                    <a:gd name="T56" fmla="*/ 1520 w 1680"/>
                    <a:gd name="T57" fmla="*/ 1216 h 2080"/>
                    <a:gd name="T58" fmla="*/ 1597 w 1680"/>
                    <a:gd name="T59" fmla="*/ 1309 h 2080"/>
                    <a:gd name="T60" fmla="*/ 1680 w 1680"/>
                    <a:gd name="T61" fmla="*/ 1591 h 2080"/>
                    <a:gd name="T62" fmla="*/ 1611 w 1680"/>
                    <a:gd name="T63" fmla="*/ 1841 h 2080"/>
                    <a:gd name="T64" fmla="*/ 1420 w 1680"/>
                    <a:gd name="T65" fmla="*/ 2020 h 2080"/>
                    <a:gd name="T66" fmla="*/ 1164 w 1680"/>
                    <a:gd name="T67" fmla="*/ 2080 h 2080"/>
                    <a:gd name="T68" fmla="*/ 966 w 1680"/>
                    <a:gd name="T69" fmla="*/ 2007 h 2080"/>
                    <a:gd name="T70" fmla="*/ 820 w 1680"/>
                    <a:gd name="T71" fmla="*/ 1856 h 2080"/>
                    <a:gd name="T72" fmla="*/ 726 w 1680"/>
                    <a:gd name="T73" fmla="*/ 1694 h 2080"/>
                    <a:gd name="T74" fmla="*/ 630 w 1680"/>
                    <a:gd name="T75" fmla="*/ 1563 h 2080"/>
                    <a:gd name="T76" fmla="*/ 475 w 1680"/>
                    <a:gd name="T77" fmla="*/ 1471 h 2080"/>
                    <a:gd name="T78" fmla="*/ 308 w 1680"/>
                    <a:gd name="T79" fmla="*/ 1323 h 2080"/>
                    <a:gd name="T80" fmla="*/ 135 w 1680"/>
                    <a:gd name="T81" fmla="*/ 1076 h 2080"/>
                    <a:gd name="T82" fmla="*/ 20 w 1680"/>
                    <a:gd name="T83" fmla="*/ 778 h 2080"/>
                    <a:gd name="T84" fmla="*/ 19 w 1680"/>
                    <a:gd name="T85" fmla="*/ 472 h 2080"/>
                    <a:gd name="T86" fmla="*/ 135 w 1680"/>
                    <a:gd name="T87" fmla="*/ 263 h 2080"/>
                    <a:gd name="T88" fmla="*/ 306 w 1680"/>
                    <a:gd name="T89" fmla="*/ 185 h 2080"/>
                    <a:gd name="T90" fmla="*/ 502 w 1680"/>
                    <a:gd name="T91" fmla="*/ 200 h 2080"/>
                    <a:gd name="T92" fmla="*/ 620 w 1680"/>
                    <a:gd name="T93" fmla="*/ 251 h 2080"/>
                    <a:gd name="T94" fmla="*/ 731 w 1680"/>
                    <a:gd name="T95" fmla="*/ 249 h 2080"/>
                    <a:gd name="T96" fmla="*/ 780 w 1680"/>
                    <a:gd name="T97" fmla="*/ 174 h 2080"/>
                    <a:gd name="T98" fmla="*/ 828 w 1680"/>
                    <a:gd name="T99" fmla="*/ 89 h 2080"/>
                    <a:gd name="T100" fmla="*/ 879 w 1680"/>
                    <a:gd name="T101" fmla="*/ 36 h 2080"/>
                    <a:gd name="T102" fmla="*/ 962 w 1680"/>
                    <a:gd name="T103" fmla="*/ 1 h 2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680" h="2080">
                      <a:moveTo>
                        <a:pt x="1002" y="0"/>
                      </a:moveTo>
                      <a:lnTo>
                        <a:pt x="1020" y="1"/>
                      </a:lnTo>
                      <a:lnTo>
                        <a:pt x="1039" y="3"/>
                      </a:lnTo>
                      <a:lnTo>
                        <a:pt x="1055" y="9"/>
                      </a:lnTo>
                      <a:lnTo>
                        <a:pt x="1068" y="18"/>
                      </a:lnTo>
                      <a:lnTo>
                        <a:pt x="1077" y="31"/>
                      </a:lnTo>
                      <a:lnTo>
                        <a:pt x="1080" y="49"/>
                      </a:lnTo>
                      <a:lnTo>
                        <a:pt x="1079" y="72"/>
                      </a:lnTo>
                      <a:lnTo>
                        <a:pt x="1071" y="103"/>
                      </a:lnTo>
                      <a:lnTo>
                        <a:pt x="1030" y="114"/>
                      </a:lnTo>
                      <a:lnTo>
                        <a:pt x="997" y="127"/>
                      </a:lnTo>
                      <a:lnTo>
                        <a:pt x="971" y="145"/>
                      </a:lnTo>
                      <a:lnTo>
                        <a:pt x="951" y="167"/>
                      </a:lnTo>
                      <a:lnTo>
                        <a:pt x="937" y="191"/>
                      </a:lnTo>
                      <a:lnTo>
                        <a:pt x="928" y="216"/>
                      </a:lnTo>
                      <a:lnTo>
                        <a:pt x="920" y="243"/>
                      </a:lnTo>
                      <a:lnTo>
                        <a:pt x="915" y="274"/>
                      </a:lnTo>
                      <a:lnTo>
                        <a:pt x="910" y="305"/>
                      </a:lnTo>
                      <a:lnTo>
                        <a:pt x="904" y="336"/>
                      </a:lnTo>
                      <a:lnTo>
                        <a:pt x="897" y="371"/>
                      </a:lnTo>
                      <a:lnTo>
                        <a:pt x="886" y="403"/>
                      </a:lnTo>
                      <a:lnTo>
                        <a:pt x="871" y="438"/>
                      </a:lnTo>
                      <a:lnTo>
                        <a:pt x="853" y="471"/>
                      </a:lnTo>
                      <a:lnTo>
                        <a:pt x="828" y="503"/>
                      </a:lnTo>
                      <a:lnTo>
                        <a:pt x="811" y="516"/>
                      </a:lnTo>
                      <a:lnTo>
                        <a:pt x="790" y="525"/>
                      </a:lnTo>
                      <a:lnTo>
                        <a:pt x="764" y="532"/>
                      </a:lnTo>
                      <a:lnTo>
                        <a:pt x="737" y="540"/>
                      </a:lnTo>
                      <a:lnTo>
                        <a:pt x="710" y="545"/>
                      </a:lnTo>
                      <a:lnTo>
                        <a:pt x="682" y="551"/>
                      </a:lnTo>
                      <a:lnTo>
                        <a:pt x="657" y="558"/>
                      </a:lnTo>
                      <a:lnTo>
                        <a:pt x="633" y="567"/>
                      </a:lnTo>
                      <a:lnTo>
                        <a:pt x="615" y="578"/>
                      </a:lnTo>
                      <a:lnTo>
                        <a:pt x="602" y="596"/>
                      </a:lnTo>
                      <a:lnTo>
                        <a:pt x="593" y="614"/>
                      </a:lnTo>
                      <a:lnTo>
                        <a:pt x="590" y="636"/>
                      </a:lnTo>
                      <a:lnTo>
                        <a:pt x="590" y="663"/>
                      </a:lnTo>
                      <a:lnTo>
                        <a:pt x="595" y="691"/>
                      </a:lnTo>
                      <a:lnTo>
                        <a:pt x="600" y="720"/>
                      </a:lnTo>
                      <a:lnTo>
                        <a:pt x="610" y="749"/>
                      </a:lnTo>
                      <a:lnTo>
                        <a:pt x="619" y="774"/>
                      </a:lnTo>
                      <a:lnTo>
                        <a:pt x="628" y="798"/>
                      </a:lnTo>
                      <a:lnTo>
                        <a:pt x="635" y="816"/>
                      </a:lnTo>
                      <a:lnTo>
                        <a:pt x="657" y="856"/>
                      </a:lnTo>
                      <a:lnTo>
                        <a:pt x="677" y="892"/>
                      </a:lnTo>
                      <a:lnTo>
                        <a:pt x="697" y="923"/>
                      </a:lnTo>
                      <a:lnTo>
                        <a:pt x="717" y="958"/>
                      </a:lnTo>
                      <a:lnTo>
                        <a:pt x="735" y="994"/>
                      </a:lnTo>
                      <a:lnTo>
                        <a:pt x="751" y="994"/>
                      </a:lnTo>
                      <a:lnTo>
                        <a:pt x="795" y="956"/>
                      </a:lnTo>
                      <a:lnTo>
                        <a:pt x="840" y="927"/>
                      </a:lnTo>
                      <a:lnTo>
                        <a:pt x="890" y="903"/>
                      </a:lnTo>
                      <a:lnTo>
                        <a:pt x="937" y="889"/>
                      </a:lnTo>
                      <a:lnTo>
                        <a:pt x="984" y="880"/>
                      </a:lnTo>
                      <a:lnTo>
                        <a:pt x="1028" y="876"/>
                      </a:lnTo>
                      <a:lnTo>
                        <a:pt x="1070" y="876"/>
                      </a:lnTo>
                      <a:lnTo>
                        <a:pt x="1106" y="878"/>
                      </a:lnTo>
                      <a:lnTo>
                        <a:pt x="1135" y="880"/>
                      </a:lnTo>
                      <a:lnTo>
                        <a:pt x="1157" y="883"/>
                      </a:lnTo>
                      <a:lnTo>
                        <a:pt x="1171" y="887"/>
                      </a:lnTo>
                      <a:lnTo>
                        <a:pt x="1175" y="887"/>
                      </a:lnTo>
                      <a:lnTo>
                        <a:pt x="1199" y="894"/>
                      </a:lnTo>
                      <a:lnTo>
                        <a:pt x="1217" y="894"/>
                      </a:lnTo>
                      <a:lnTo>
                        <a:pt x="1231" y="889"/>
                      </a:lnTo>
                      <a:lnTo>
                        <a:pt x="1244" y="881"/>
                      </a:lnTo>
                      <a:lnTo>
                        <a:pt x="1255" y="871"/>
                      </a:lnTo>
                      <a:lnTo>
                        <a:pt x="1268" y="858"/>
                      </a:lnTo>
                      <a:lnTo>
                        <a:pt x="1282" y="845"/>
                      </a:lnTo>
                      <a:lnTo>
                        <a:pt x="1300" y="832"/>
                      </a:lnTo>
                      <a:lnTo>
                        <a:pt x="1322" y="823"/>
                      </a:lnTo>
                      <a:lnTo>
                        <a:pt x="1342" y="854"/>
                      </a:lnTo>
                      <a:lnTo>
                        <a:pt x="1353" y="880"/>
                      </a:lnTo>
                      <a:lnTo>
                        <a:pt x="1355" y="903"/>
                      </a:lnTo>
                      <a:lnTo>
                        <a:pt x="1350" y="923"/>
                      </a:lnTo>
                      <a:lnTo>
                        <a:pt x="1339" y="941"/>
                      </a:lnTo>
                      <a:lnTo>
                        <a:pt x="1320" y="956"/>
                      </a:lnTo>
                      <a:lnTo>
                        <a:pt x="1297" y="967"/>
                      </a:lnTo>
                      <a:lnTo>
                        <a:pt x="1271" y="976"/>
                      </a:lnTo>
                      <a:lnTo>
                        <a:pt x="1240" y="983"/>
                      </a:lnTo>
                      <a:lnTo>
                        <a:pt x="1208" y="989"/>
                      </a:lnTo>
                      <a:lnTo>
                        <a:pt x="1175" y="992"/>
                      </a:lnTo>
                      <a:lnTo>
                        <a:pt x="1140" y="994"/>
                      </a:lnTo>
                      <a:lnTo>
                        <a:pt x="1106" y="994"/>
                      </a:lnTo>
                      <a:lnTo>
                        <a:pt x="1073" y="994"/>
                      </a:lnTo>
                      <a:lnTo>
                        <a:pt x="1042" y="992"/>
                      </a:lnTo>
                      <a:lnTo>
                        <a:pt x="1015" y="991"/>
                      </a:lnTo>
                      <a:lnTo>
                        <a:pt x="977" y="992"/>
                      </a:lnTo>
                      <a:lnTo>
                        <a:pt x="942" y="1001"/>
                      </a:lnTo>
                      <a:lnTo>
                        <a:pt x="910" y="1016"/>
                      </a:lnTo>
                      <a:lnTo>
                        <a:pt x="880" y="1038"/>
                      </a:lnTo>
                      <a:lnTo>
                        <a:pt x="853" y="1063"/>
                      </a:lnTo>
                      <a:lnTo>
                        <a:pt x="831" y="1092"/>
                      </a:lnTo>
                      <a:lnTo>
                        <a:pt x="811" y="1123"/>
                      </a:lnTo>
                      <a:lnTo>
                        <a:pt x="795" y="1156"/>
                      </a:lnTo>
                      <a:lnTo>
                        <a:pt x="784" y="1191"/>
                      </a:lnTo>
                      <a:lnTo>
                        <a:pt x="782" y="1225"/>
                      </a:lnTo>
                      <a:lnTo>
                        <a:pt x="786" y="1258"/>
                      </a:lnTo>
                      <a:lnTo>
                        <a:pt x="797" y="1291"/>
                      </a:lnTo>
                      <a:lnTo>
                        <a:pt x="811" y="1320"/>
                      </a:lnTo>
                      <a:lnTo>
                        <a:pt x="835" y="1323"/>
                      </a:lnTo>
                      <a:lnTo>
                        <a:pt x="888" y="1258"/>
                      </a:lnTo>
                      <a:lnTo>
                        <a:pt x="942" y="1207"/>
                      </a:lnTo>
                      <a:lnTo>
                        <a:pt x="995" y="1165"/>
                      </a:lnTo>
                      <a:lnTo>
                        <a:pt x="1048" y="1136"/>
                      </a:lnTo>
                      <a:lnTo>
                        <a:pt x="1100" y="1114"/>
                      </a:lnTo>
                      <a:lnTo>
                        <a:pt x="1151" y="1101"/>
                      </a:lnTo>
                      <a:lnTo>
                        <a:pt x="1200" y="1098"/>
                      </a:lnTo>
                      <a:lnTo>
                        <a:pt x="1248" y="1100"/>
                      </a:lnTo>
                      <a:lnTo>
                        <a:pt x="1293" y="1105"/>
                      </a:lnTo>
                      <a:lnTo>
                        <a:pt x="1337" y="1116"/>
                      </a:lnTo>
                      <a:lnTo>
                        <a:pt x="1377" y="1131"/>
                      </a:lnTo>
                      <a:lnTo>
                        <a:pt x="1413" y="1147"/>
                      </a:lnTo>
                      <a:lnTo>
                        <a:pt x="1446" y="1165"/>
                      </a:lnTo>
                      <a:lnTo>
                        <a:pt x="1475" y="1183"/>
                      </a:lnTo>
                      <a:lnTo>
                        <a:pt x="1500" y="1200"/>
                      </a:lnTo>
                      <a:lnTo>
                        <a:pt x="1520" y="1216"/>
                      </a:lnTo>
                      <a:lnTo>
                        <a:pt x="1535" y="1227"/>
                      </a:lnTo>
                      <a:lnTo>
                        <a:pt x="1544" y="1236"/>
                      </a:lnTo>
                      <a:lnTo>
                        <a:pt x="1548" y="1240"/>
                      </a:lnTo>
                      <a:lnTo>
                        <a:pt x="1597" y="1309"/>
                      </a:lnTo>
                      <a:lnTo>
                        <a:pt x="1635" y="1380"/>
                      </a:lnTo>
                      <a:lnTo>
                        <a:pt x="1660" y="1452"/>
                      </a:lnTo>
                      <a:lnTo>
                        <a:pt x="1675" y="1521"/>
                      </a:lnTo>
                      <a:lnTo>
                        <a:pt x="1680" y="1591"/>
                      </a:lnTo>
                      <a:lnTo>
                        <a:pt x="1677" y="1658"/>
                      </a:lnTo>
                      <a:lnTo>
                        <a:pt x="1662" y="1723"/>
                      </a:lnTo>
                      <a:lnTo>
                        <a:pt x="1640" y="1785"/>
                      </a:lnTo>
                      <a:lnTo>
                        <a:pt x="1611" y="1841"/>
                      </a:lnTo>
                      <a:lnTo>
                        <a:pt x="1573" y="1894"/>
                      </a:lnTo>
                      <a:lnTo>
                        <a:pt x="1528" y="1943"/>
                      </a:lnTo>
                      <a:lnTo>
                        <a:pt x="1479" y="1985"/>
                      </a:lnTo>
                      <a:lnTo>
                        <a:pt x="1420" y="2020"/>
                      </a:lnTo>
                      <a:lnTo>
                        <a:pt x="1360" y="2047"/>
                      </a:lnTo>
                      <a:lnTo>
                        <a:pt x="1293" y="2067"/>
                      </a:lnTo>
                      <a:lnTo>
                        <a:pt x="1222" y="2080"/>
                      </a:lnTo>
                      <a:lnTo>
                        <a:pt x="1164" y="2080"/>
                      </a:lnTo>
                      <a:lnTo>
                        <a:pt x="1110" y="2072"/>
                      </a:lnTo>
                      <a:lnTo>
                        <a:pt x="1059" y="2056"/>
                      </a:lnTo>
                      <a:lnTo>
                        <a:pt x="1011" y="2034"/>
                      </a:lnTo>
                      <a:lnTo>
                        <a:pt x="966" y="2007"/>
                      </a:lnTo>
                      <a:lnTo>
                        <a:pt x="924" y="1972"/>
                      </a:lnTo>
                      <a:lnTo>
                        <a:pt x="886" y="1936"/>
                      </a:lnTo>
                      <a:lnTo>
                        <a:pt x="851" y="1896"/>
                      </a:lnTo>
                      <a:lnTo>
                        <a:pt x="820" y="1856"/>
                      </a:lnTo>
                      <a:lnTo>
                        <a:pt x="793" y="1814"/>
                      </a:lnTo>
                      <a:lnTo>
                        <a:pt x="768" y="1772"/>
                      </a:lnTo>
                      <a:lnTo>
                        <a:pt x="746" y="1732"/>
                      </a:lnTo>
                      <a:lnTo>
                        <a:pt x="726" y="1694"/>
                      </a:lnTo>
                      <a:lnTo>
                        <a:pt x="711" y="1660"/>
                      </a:lnTo>
                      <a:lnTo>
                        <a:pt x="690" y="1623"/>
                      </a:lnTo>
                      <a:lnTo>
                        <a:pt x="662" y="1591"/>
                      </a:lnTo>
                      <a:lnTo>
                        <a:pt x="630" y="1563"/>
                      </a:lnTo>
                      <a:lnTo>
                        <a:pt x="591" y="1540"/>
                      </a:lnTo>
                      <a:lnTo>
                        <a:pt x="553" y="1516"/>
                      </a:lnTo>
                      <a:lnTo>
                        <a:pt x="513" y="1494"/>
                      </a:lnTo>
                      <a:lnTo>
                        <a:pt x="475" y="1471"/>
                      </a:lnTo>
                      <a:lnTo>
                        <a:pt x="439" y="1447"/>
                      </a:lnTo>
                      <a:lnTo>
                        <a:pt x="397" y="1412"/>
                      </a:lnTo>
                      <a:lnTo>
                        <a:pt x="351" y="1371"/>
                      </a:lnTo>
                      <a:lnTo>
                        <a:pt x="308" y="1323"/>
                      </a:lnTo>
                      <a:lnTo>
                        <a:pt x="262" y="1269"/>
                      </a:lnTo>
                      <a:lnTo>
                        <a:pt x="217" y="1209"/>
                      </a:lnTo>
                      <a:lnTo>
                        <a:pt x="175" y="1145"/>
                      </a:lnTo>
                      <a:lnTo>
                        <a:pt x="135" y="1076"/>
                      </a:lnTo>
                      <a:lnTo>
                        <a:pt x="99" y="1005"/>
                      </a:lnTo>
                      <a:lnTo>
                        <a:pt x="66" y="931"/>
                      </a:lnTo>
                      <a:lnTo>
                        <a:pt x="40" y="856"/>
                      </a:lnTo>
                      <a:lnTo>
                        <a:pt x="20" y="778"/>
                      </a:lnTo>
                      <a:lnTo>
                        <a:pt x="6" y="701"/>
                      </a:lnTo>
                      <a:lnTo>
                        <a:pt x="0" y="623"/>
                      </a:lnTo>
                      <a:lnTo>
                        <a:pt x="6" y="547"/>
                      </a:lnTo>
                      <a:lnTo>
                        <a:pt x="19" y="472"/>
                      </a:lnTo>
                      <a:lnTo>
                        <a:pt x="42" y="400"/>
                      </a:lnTo>
                      <a:lnTo>
                        <a:pt x="70" y="347"/>
                      </a:lnTo>
                      <a:lnTo>
                        <a:pt x="100" y="301"/>
                      </a:lnTo>
                      <a:lnTo>
                        <a:pt x="135" y="263"/>
                      </a:lnTo>
                      <a:lnTo>
                        <a:pt x="173" y="234"/>
                      </a:lnTo>
                      <a:lnTo>
                        <a:pt x="215" y="211"/>
                      </a:lnTo>
                      <a:lnTo>
                        <a:pt x="260" y="194"/>
                      </a:lnTo>
                      <a:lnTo>
                        <a:pt x="306" y="185"/>
                      </a:lnTo>
                      <a:lnTo>
                        <a:pt x="355" y="180"/>
                      </a:lnTo>
                      <a:lnTo>
                        <a:pt x="404" y="181"/>
                      </a:lnTo>
                      <a:lnTo>
                        <a:pt x="453" y="187"/>
                      </a:lnTo>
                      <a:lnTo>
                        <a:pt x="502" y="200"/>
                      </a:lnTo>
                      <a:lnTo>
                        <a:pt x="551" y="214"/>
                      </a:lnTo>
                      <a:lnTo>
                        <a:pt x="571" y="225"/>
                      </a:lnTo>
                      <a:lnTo>
                        <a:pt x="595" y="238"/>
                      </a:lnTo>
                      <a:lnTo>
                        <a:pt x="620" y="251"/>
                      </a:lnTo>
                      <a:lnTo>
                        <a:pt x="648" y="260"/>
                      </a:lnTo>
                      <a:lnTo>
                        <a:pt x="679" y="263"/>
                      </a:lnTo>
                      <a:lnTo>
                        <a:pt x="711" y="260"/>
                      </a:lnTo>
                      <a:lnTo>
                        <a:pt x="731" y="249"/>
                      </a:lnTo>
                      <a:lnTo>
                        <a:pt x="748" y="234"/>
                      </a:lnTo>
                      <a:lnTo>
                        <a:pt x="760" y="216"/>
                      </a:lnTo>
                      <a:lnTo>
                        <a:pt x="771" y="196"/>
                      </a:lnTo>
                      <a:lnTo>
                        <a:pt x="780" y="174"/>
                      </a:lnTo>
                      <a:lnTo>
                        <a:pt x="790" y="152"/>
                      </a:lnTo>
                      <a:lnTo>
                        <a:pt x="800" y="131"/>
                      </a:lnTo>
                      <a:lnTo>
                        <a:pt x="811" y="111"/>
                      </a:lnTo>
                      <a:lnTo>
                        <a:pt x="828" y="89"/>
                      </a:lnTo>
                      <a:lnTo>
                        <a:pt x="840" y="71"/>
                      </a:lnTo>
                      <a:lnTo>
                        <a:pt x="853" y="56"/>
                      </a:lnTo>
                      <a:lnTo>
                        <a:pt x="864" y="45"/>
                      </a:lnTo>
                      <a:lnTo>
                        <a:pt x="879" y="36"/>
                      </a:lnTo>
                      <a:lnTo>
                        <a:pt x="895" y="27"/>
                      </a:lnTo>
                      <a:lnTo>
                        <a:pt x="915" y="16"/>
                      </a:lnTo>
                      <a:lnTo>
                        <a:pt x="942" y="3"/>
                      </a:lnTo>
                      <a:lnTo>
                        <a:pt x="962" y="1"/>
                      </a:lnTo>
                      <a:lnTo>
                        <a:pt x="982" y="1"/>
                      </a:lnTo>
                      <a:lnTo>
                        <a:pt x="100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2" name="Freeform 12">
                  <a:extLst>
                    <a:ext uri="{FF2B5EF4-FFF2-40B4-BE49-F238E27FC236}">
                      <a16:creationId xmlns:a16="http://schemas.microsoft.com/office/drawing/2014/main" id="{E8166554-4992-41E6-BB0B-0B5B97DEA4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67000" y="1903735"/>
                  <a:ext cx="3810000" cy="4487863"/>
                </a:xfrm>
                <a:custGeom>
                  <a:avLst/>
                  <a:gdLst>
                    <a:gd name="T0" fmla="*/ 644 w 2400"/>
                    <a:gd name="T1" fmla="*/ 165 h 2827"/>
                    <a:gd name="T2" fmla="*/ 357 w 2400"/>
                    <a:gd name="T3" fmla="*/ 360 h 2827"/>
                    <a:gd name="T4" fmla="*/ 173 w 2400"/>
                    <a:gd name="T5" fmla="*/ 661 h 2827"/>
                    <a:gd name="T6" fmla="*/ 98 w 2400"/>
                    <a:gd name="T7" fmla="*/ 1038 h 2827"/>
                    <a:gd name="T8" fmla="*/ 140 w 2400"/>
                    <a:gd name="T9" fmla="*/ 1454 h 2827"/>
                    <a:gd name="T10" fmla="*/ 300 w 2400"/>
                    <a:gd name="T11" fmla="*/ 1881 h 2827"/>
                    <a:gd name="T12" fmla="*/ 578 w 2400"/>
                    <a:gd name="T13" fmla="*/ 2274 h 2827"/>
                    <a:gd name="T14" fmla="*/ 922 w 2400"/>
                    <a:gd name="T15" fmla="*/ 2549 h 2827"/>
                    <a:gd name="T16" fmla="*/ 1295 w 2400"/>
                    <a:gd name="T17" fmla="*/ 2689 h 2827"/>
                    <a:gd name="T18" fmla="*/ 1664 w 2400"/>
                    <a:gd name="T19" fmla="*/ 2681 h 2827"/>
                    <a:gd name="T20" fmla="*/ 1978 w 2400"/>
                    <a:gd name="T21" fmla="*/ 2516 h 2827"/>
                    <a:gd name="T22" fmla="*/ 2189 w 2400"/>
                    <a:gd name="T23" fmla="*/ 2238 h 2827"/>
                    <a:gd name="T24" fmla="*/ 2291 w 2400"/>
                    <a:gd name="T25" fmla="*/ 1878 h 2827"/>
                    <a:gd name="T26" fmla="*/ 2280 w 2400"/>
                    <a:gd name="T27" fmla="*/ 1469 h 2827"/>
                    <a:gd name="T28" fmla="*/ 2149 w 2400"/>
                    <a:gd name="T29" fmla="*/ 1040 h 2827"/>
                    <a:gd name="T30" fmla="*/ 2051 w 2400"/>
                    <a:gd name="T31" fmla="*/ 960 h 2827"/>
                    <a:gd name="T32" fmla="*/ 1940 w 2400"/>
                    <a:gd name="T33" fmla="*/ 1049 h 2827"/>
                    <a:gd name="T34" fmla="*/ 1773 w 2400"/>
                    <a:gd name="T35" fmla="*/ 1071 h 2827"/>
                    <a:gd name="T36" fmla="*/ 1482 w 2400"/>
                    <a:gd name="T37" fmla="*/ 1025 h 2827"/>
                    <a:gd name="T38" fmla="*/ 1288 w 2400"/>
                    <a:gd name="T39" fmla="*/ 1023 h 2827"/>
                    <a:gd name="T40" fmla="*/ 1129 w 2400"/>
                    <a:gd name="T41" fmla="*/ 1067 h 2827"/>
                    <a:gd name="T42" fmla="*/ 991 w 2400"/>
                    <a:gd name="T43" fmla="*/ 1134 h 2827"/>
                    <a:gd name="T44" fmla="*/ 906 w 2400"/>
                    <a:gd name="T45" fmla="*/ 1181 h 2827"/>
                    <a:gd name="T46" fmla="*/ 900 w 2400"/>
                    <a:gd name="T47" fmla="*/ 1107 h 2827"/>
                    <a:gd name="T48" fmla="*/ 1022 w 2400"/>
                    <a:gd name="T49" fmla="*/ 1032 h 2827"/>
                    <a:gd name="T50" fmla="*/ 1266 w 2400"/>
                    <a:gd name="T51" fmla="*/ 945 h 2827"/>
                    <a:gd name="T52" fmla="*/ 1538 w 2400"/>
                    <a:gd name="T53" fmla="*/ 949 h 2827"/>
                    <a:gd name="T54" fmla="*/ 1786 w 2400"/>
                    <a:gd name="T55" fmla="*/ 994 h 2827"/>
                    <a:gd name="T56" fmla="*/ 1942 w 2400"/>
                    <a:gd name="T57" fmla="*/ 949 h 2827"/>
                    <a:gd name="T58" fmla="*/ 2044 w 2400"/>
                    <a:gd name="T59" fmla="*/ 838 h 2827"/>
                    <a:gd name="T60" fmla="*/ 1764 w 2400"/>
                    <a:gd name="T61" fmla="*/ 487 h 2827"/>
                    <a:gd name="T62" fmla="*/ 1431 w 2400"/>
                    <a:gd name="T63" fmla="*/ 243 h 2827"/>
                    <a:gd name="T64" fmla="*/ 1077 w 2400"/>
                    <a:gd name="T65" fmla="*/ 121 h 2827"/>
                    <a:gd name="T66" fmla="*/ 968 w 2400"/>
                    <a:gd name="T67" fmla="*/ 1 h 2827"/>
                    <a:gd name="T68" fmla="*/ 1355 w 2400"/>
                    <a:gd name="T69" fmla="*/ 96 h 2827"/>
                    <a:gd name="T70" fmla="*/ 1726 w 2400"/>
                    <a:gd name="T71" fmla="*/ 327 h 2827"/>
                    <a:gd name="T72" fmla="*/ 2048 w 2400"/>
                    <a:gd name="T73" fmla="*/ 680 h 2827"/>
                    <a:gd name="T74" fmla="*/ 2280 w 2400"/>
                    <a:gd name="T75" fmla="*/ 1118 h 2827"/>
                    <a:gd name="T76" fmla="*/ 2389 w 2400"/>
                    <a:gd name="T77" fmla="*/ 1560 h 2827"/>
                    <a:gd name="T78" fmla="*/ 2384 w 2400"/>
                    <a:gd name="T79" fmla="*/ 1980 h 2827"/>
                    <a:gd name="T80" fmla="*/ 2268 w 2400"/>
                    <a:gd name="T81" fmla="*/ 2345 h 2827"/>
                    <a:gd name="T82" fmla="*/ 2044 w 2400"/>
                    <a:gd name="T83" fmla="*/ 2629 h 2827"/>
                    <a:gd name="T84" fmla="*/ 1717 w 2400"/>
                    <a:gd name="T85" fmla="*/ 2798 h 2827"/>
                    <a:gd name="T86" fmla="*/ 1338 w 2400"/>
                    <a:gd name="T87" fmla="*/ 2816 h 2827"/>
                    <a:gd name="T88" fmla="*/ 951 w 2400"/>
                    <a:gd name="T89" fmla="*/ 2685 h 2827"/>
                    <a:gd name="T90" fmla="*/ 589 w 2400"/>
                    <a:gd name="T91" fmla="*/ 2421 h 2827"/>
                    <a:gd name="T92" fmla="*/ 286 w 2400"/>
                    <a:gd name="T93" fmla="*/ 2041 h 2827"/>
                    <a:gd name="T94" fmla="*/ 84 w 2400"/>
                    <a:gd name="T95" fmla="*/ 1598 h 2827"/>
                    <a:gd name="T96" fmla="*/ 4 w 2400"/>
                    <a:gd name="T97" fmla="*/ 1158 h 2827"/>
                    <a:gd name="T98" fmla="*/ 37 w 2400"/>
                    <a:gd name="T99" fmla="*/ 751 h 2827"/>
                    <a:gd name="T100" fmla="*/ 180 w 2400"/>
                    <a:gd name="T101" fmla="*/ 401 h 2827"/>
                    <a:gd name="T102" fmla="*/ 429 w 2400"/>
                    <a:gd name="T103" fmla="*/ 143 h 2827"/>
                    <a:gd name="T104" fmla="*/ 777 w 2400"/>
                    <a:gd name="T105" fmla="*/ 9 h 2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00" h="2827">
                      <a:moveTo>
                        <a:pt x="898" y="112"/>
                      </a:moveTo>
                      <a:lnTo>
                        <a:pt x="811" y="120"/>
                      </a:lnTo>
                      <a:lnTo>
                        <a:pt x="726" y="138"/>
                      </a:lnTo>
                      <a:lnTo>
                        <a:pt x="644" y="165"/>
                      </a:lnTo>
                      <a:lnTo>
                        <a:pt x="564" y="201"/>
                      </a:lnTo>
                      <a:lnTo>
                        <a:pt x="488" y="247"/>
                      </a:lnTo>
                      <a:lnTo>
                        <a:pt x="418" y="300"/>
                      </a:lnTo>
                      <a:lnTo>
                        <a:pt x="357" y="360"/>
                      </a:lnTo>
                      <a:lnTo>
                        <a:pt x="300" y="427"/>
                      </a:lnTo>
                      <a:lnTo>
                        <a:pt x="251" y="500"/>
                      </a:lnTo>
                      <a:lnTo>
                        <a:pt x="209" y="578"/>
                      </a:lnTo>
                      <a:lnTo>
                        <a:pt x="173" y="661"/>
                      </a:lnTo>
                      <a:lnTo>
                        <a:pt x="144" y="749"/>
                      </a:lnTo>
                      <a:lnTo>
                        <a:pt x="122" y="841"/>
                      </a:lnTo>
                      <a:lnTo>
                        <a:pt x="108" y="938"/>
                      </a:lnTo>
                      <a:lnTo>
                        <a:pt x="98" y="1038"/>
                      </a:lnTo>
                      <a:lnTo>
                        <a:pt x="98" y="1140"/>
                      </a:lnTo>
                      <a:lnTo>
                        <a:pt x="106" y="1243"/>
                      </a:lnTo>
                      <a:lnTo>
                        <a:pt x="118" y="1349"/>
                      </a:lnTo>
                      <a:lnTo>
                        <a:pt x="140" y="1454"/>
                      </a:lnTo>
                      <a:lnTo>
                        <a:pt x="169" y="1561"/>
                      </a:lnTo>
                      <a:lnTo>
                        <a:pt x="204" y="1669"/>
                      </a:lnTo>
                      <a:lnTo>
                        <a:pt x="249" y="1776"/>
                      </a:lnTo>
                      <a:lnTo>
                        <a:pt x="300" y="1881"/>
                      </a:lnTo>
                      <a:lnTo>
                        <a:pt x="362" y="1991"/>
                      </a:lnTo>
                      <a:lnTo>
                        <a:pt x="429" y="2091"/>
                      </a:lnTo>
                      <a:lnTo>
                        <a:pt x="502" y="2185"/>
                      </a:lnTo>
                      <a:lnTo>
                        <a:pt x="578" y="2274"/>
                      </a:lnTo>
                      <a:lnTo>
                        <a:pt x="660" y="2354"/>
                      </a:lnTo>
                      <a:lnTo>
                        <a:pt x="744" y="2427"/>
                      </a:lnTo>
                      <a:lnTo>
                        <a:pt x="831" y="2491"/>
                      </a:lnTo>
                      <a:lnTo>
                        <a:pt x="922" y="2549"/>
                      </a:lnTo>
                      <a:lnTo>
                        <a:pt x="1013" y="2596"/>
                      </a:lnTo>
                      <a:lnTo>
                        <a:pt x="1106" y="2636"/>
                      </a:lnTo>
                      <a:lnTo>
                        <a:pt x="1200" y="2667"/>
                      </a:lnTo>
                      <a:lnTo>
                        <a:pt x="1295" y="2689"/>
                      </a:lnTo>
                      <a:lnTo>
                        <a:pt x="1389" y="2701"/>
                      </a:lnTo>
                      <a:lnTo>
                        <a:pt x="1482" y="2705"/>
                      </a:lnTo>
                      <a:lnTo>
                        <a:pt x="1573" y="2698"/>
                      </a:lnTo>
                      <a:lnTo>
                        <a:pt x="1664" y="2681"/>
                      </a:lnTo>
                      <a:lnTo>
                        <a:pt x="1751" y="2654"/>
                      </a:lnTo>
                      <a:lnTo>
                        <a:pt x="1835" y="2616"/>
                      </a:lnTo>
                      <a:lnTo>
                        <a:pt x="1911" y="2571"/>
                      </a:lnTo>
                      <a:lnTo>
                        <a:pt x="1978" y="2516"/>
                      </a:lnTo>
                      <a:lnTo>
                        <a:pt x="2042" y="2456"/>
                      </a:lnTo>
                      <a:lnTo>
                        <a:pt x="2098" y="2391"/>
                      </a:lnTo>
                      <a:lnTo>
                        <a:pt x="2148" y="2318"/>
                      </a:lnTo>
                      <a:lnTo>
                        <a:pt x="2189" y="2238"/>
                      </a:lnTo>
                      <a:lnTo>
                        <a:pt x="2226" y="2154"/>
                      </a:lnTo>
                      <a:lnTo>
                        <a:pt x="2255" y="2067"/>
                      </a:lnTo>
                      <a:lnTo>
                        <a:pt x="2277" y="1974"/>
                      </a:lnTo>
                      <a:lnTo>
                        <a:pt x="2291" y="1878"/>
                      </a:lnTo>
                      <a:lnTo>
                        <a:pt x="2298" y="1780"/>
                      </a:lnTo>
                      <a:lnTo>
                        <a:pt x="2300" y="1678"/>
                      </a:lnTo>
                      <a:lnTo>
                        <a:pt x="2293" y="1574"/>
                      </a:lnTo>
                      <a:lnTo>
                        <a:pt x="2280" y="1469"/>
                      </a:lnTo>
                      <a:lnTo>
                        <a:pt x="2258" y="1361"/>
                      </a:lnTo>
                      <a:lnTo>
                        <a:pt x="2229" y="1254"/>
                      </a:lnTo>
                      <a:lnTo>
                        <a:pt x="2193" y="1147"/>
                      </a:lnTo>
                      <a:lnTo>
                        <a:pt x="2149" y="1040"/>
                      </a:lnTo>
                      <a:lnTo>
                        <a:pt x="2098" y="934"/>
                      </a:lnTo>
                      <a:lnTo>
                        <a:pt x="2086" y="911"/>
                      </a:lnTo>
                      <a:lnTo>
                        <a:pt x="2069" y="934"/>
                      </a:lnTo>
                      <a:lnTo>
                        <a:pt x="2051" y="960"/>
                      </a:lnTo>
                      <a:lnTo>
                        <a:pt x="2028" y="983"/>
                      </a:lnTo>
                      <a:lnTo>
                        <a:pt x="2002" y="1007"/>
                      </a:lnTo>
                      <a:lnTo>
                        <a:pt x="1973" y="1029"/>
                      </a:lnTo>
                      <a:lnTo>
                        <a:pt x="1940" y="1049"/>
                      </a:lnTo>
                      <a:lnTo>
                        <a:pt x="1904" y="1063"/>
                      </a:lnTo>
                      <a:lnTo>
                        <a:pt x="1864" y="1072"/>
                      </a:lnTo>
                      <a:lnTo>
                        <a:pt x="1820" y="1076"/>
                      </a:lnTo>
                      <a:lnTo>
                        <a:pt x="1773" y="1071"/>
                      </a:lnTo>
                      <a:lnTo>
                        <a:pt x="1686" y="1056"/>
                      </a:lnTo>
                      <a:lnTo>
                        <a:pt x="1609" y="1043"/>
                      </a:lnTo>
                      <a:lnTo>
                        <a:pt x="1542" y="1034"/>
                      </a:lnTo>
                      <a:lnTo>
                        <a:pt x="1482" y="1025"/>
                      </a:lnTo>
                      <a:lnTo>
                        <a:pt x="1429" y="1020"/>
                      </a:lnTo>
                      <a:lnTo>
                        <a:pt x="1378" y="1018"/>
                      </a:lnTo>
                      <a:lnTo>
                        <a:pt x="1333" y="1018"/>
                      </a:lnTo>
                      <a:lnTo>
                        <a:pt x="1288" y="1023"/>
                      </a:lnTo>
                      <a:lnTo>
                        <a:pt x="1244" y="1031"/>
                      </a:lnTo>
                      <a:lnTo>
                        <a:pt x="1197" y="1043"/>
                      </a:lnTo>
                      <a:lnTo>
                        <a:pt x="1164" y="1054"/>
                      </a:lnTo>
                      <a:lnTo>
                        <a:pt x="1129" y="1067"/>
                      </a:lnTo>
                      <a:lnTo>
                        <a:pt x="1093" y="1083"/>
                      </a:lnTo>
                      <a:lnTo>
                        <a:pt x="1058" y="1100"/>
                      </a:lnTo>
                      <a:lnTo>
                        <a:pt x="1024" y="1118"/>
                      </a:lnTo>
                      <a:lnTo>
                        <a:pt x="991" y="1134"/>
                      </a:lnTo>
                      <a:lnTo>
                        <a:pt x="962" y="1149"/>
                      </a:lnTo>
                      <a:lnTo>
                        <a:pt x="937" y="1163"/>
                      </a:lnTo>
                      <a:lnTo>
                        <a:pt x="918" y="1174"/>
                      </a:lnTo>
                      <a:lnTo>
                        <a:pt x="906" y="1181"/>
                      </a:lnTo>
                      <a:lnTo>
                        <a:pt x="900" y="1183"/>
                      </a:lnTo>
                      <a:lnTo>
                        <a:pt x="886" y="1120"/>
                      </a:lnTo>
                      <a:lnTo>
                        <a:pt x="889" y="1116"/>
                      </a:lnTo>
                      <a:lnTo>
                        <a:pt x="900" y="1107"/>
                      </a:lnTo>
                      <a:lnTo>
                        <a:pt x="918" y="1094"/>
                      </a:lnTo>
                      <a:lnTo>
                        <a:pt x="946" y="1076"/>
                      </a:lnTo>
                      <a:lnTo>
                        <a:pt x="980" y="1056"/>
                      </a:lnTo>
                      <a:lnTo>
                        <a:pt x="1022" y="1032"/>
                      </a:lnTo>
                      <a:lnTo>
                        <a:pt x="1071" y="1009"/>
                      </a:lnTo>
                      <a:lnTo>
                        <a:pt x="1128" y="985"/>
                      </a:lnTo>
                      <a:lnTo>
                        <a:pt x="1193" y="963"/>
                      </a:lnTo>
                      <a:lnTo>
                        <a:pt x="1266" y="945"/>
                      </a:lnTo>
                      <a:lnTo>
                        <a:pt x="1337" y="936"/>
                      </a:lnTo>
                      <a:lnTo>
                        <a:pt x="1406" y="934"/>
                      </a:lnTo>
                      <a:lnTo>
                        <a:pt x="1473" y="940"/>
                      </a:lnTo>
                      <a:lnTo>
                        <a:pt x="1538" y="949"/>
                      </a:lnTo>
                      <a:lnTo>
                        <a:pt x="1602" y="960"/>
                      </a:lnTo>
                      <a:lnTo>
                        <a:pt x="1666" y="972"/>
                      </a:lnTo>
                      <a:lnTo>
                        <a:pt x="1726" y="985"/>
                      </a:lnTo>
                      <a:lnTo>
                        <a:pt x="1786" y="994"/>
                      </a:lnTo>
                      <a:lnTo>
                        <a:pt x="1828" y="996"/>
                      </a:lnTo>
                      <a:lnTo>
                        <a:pt x="1869" y="987"/>
                      </a:lnTo>
                      <a:lnTo>
                        <a:pt x="1908" y="971"/>
                      </a:lnTo>
                      <a:lnTo>
                        <a:pt x="1942" y="949"/>
                      </a:lnTo>
                      <a:lnTo>
                        <a:pt x="1973" y="923"/>
                      </a:lnTo>
                      <a:lnTo>
                        <a:pt x="2000" y="894"/>
                      </a:lnTo>
                      <a:lnTo>
                        <a:pt x="2024" y="865"/>
                      </a:lnTo>
                      <a:lnTo>
                        <a:pt x="2044" y="838"/>
                      </a:lnTo>
                      <a:lnTo>
                        <a:pt x="1980" y="741"/>
                      </a:lnTo>
                      <a:lnTo>
                        <a:pt x="1913" y="651"/>
                      </a:lnTo>
                      <a:lnTo>
                        <a:pt x="1840" y="565"/>
                      </a:lnTo>
                      <a:lnTo>
                        <a:pt x="1764" y="487"/>
                      </a:lnTo>
                      <a:lnTo>
                        <a:pt x="1686" y="416"/>
                      </a:lnTo>
                      <a:lnTo>
                        <a:pt x="1602" y="351"/>
                      </a:lnTo>
                      <a:lnTo>
                        <a:pt x="1518" y="292"/>
                      </a:lnTo>
                      <a:lnTo>
                        <a:pt x="1431" y="243"/>
                      </a:lnTo>
                      <a:lnTo>
                        <a:pt x="1344" y="201"/>
                      </a:lnTo>
                      <a:lnTo>
                        <a:pt x="1255" y="167"/>
                      </a:lnTo>
                      <a:lnTo>
                        <a:pt x="1166" y="140"/>
                      </a:lnTo>
                      <a:lnTo>
                        <a:pt x="1077" y="121"/>
                      </a:lnTo>
                      <a:lnTo>
                        <a:pt x="986" y="112"/>
                      </a:lnTo>
                      <a:lnTo>
                        <a:pt x="898" y="112"/>
                      </a:lnTo>
                      <a:close/>
                      <a:moveTo>
                        <a:pt x="871" y="0"/>
                      </a:moveTo>
                      <a:lnTo>
                        <a:pt x="968" y="1"/>
                      </a:lnTo>
                      <a:lnTo>
                        <a:pt x="1064" y="11"/>
                      </a:lnTo>
                      <a:lnTo>
                        <a:pt x="1162" y="31"/>
                      </a:lnTo>
                      <a:lnTo>
                        <a:pt x="1258" y="58"/>
                      </a:lnTo>
                      <a:lnTo>
                        <a:pt x="1355" y="96"/>
                      </a:lnTo>
                      <a:lnTo>
                        <a:pt x="1451" y="141"/>
                      </a:lnTo>
                      <a:lnTo>
                        <a:pt x="1544" y="196"/>
                      </a:lnTo>
                      <a:lnTo>
                        <a:pt x="1637" y="258"/>
                      </a:lnTo>
                      <a:lnTo>
                        <a:pt x="1726" y="327"/>
                      </a:lnTo>
                      <a:lnTo>
                        <a:pt x="1813" y="405"/>
                      </a:lnTo>
                      <a:lnTo>
                        <a:pt x="1895" y="489"/>
                      </a:lnTo>
                      <a:lnTo>
                        <a:pt x="1973" y="581"/>
                      </a:lnTo>
                      <a:lnTo>
                        <a:pt x="2048" y="680"/>
                      </a:lnTo>
                      <a:lnTo>
                        <a:pt x="2117" y="785"/>
                      </a:lnTo>
                      <a:lnTo>
                        <a:pt x="2180" y="898"/>
                      </a:lnTo>
                      <a:lnTo>
                        <a:pt x="2233" y="1007"/>
                      </a:lnTo>
                      <a:lnTo>
                        <a:pt x="2280" y="1118"/>
                      </a:lnTo>
                      <a:lnTo>
                        <a:pt x="2318" y="1229"/>
                      </a:lnTo>
                      <a:lnTo>
                        <a:pt x="2349" y="1340"/>
                      </a:lnTo>
                      <a:lnTo>
                        <a:pt x="2373" y="1451"/>
                      </a:lnTo>
                      <a:lnTo>
                        <a:pt x="2389" y="1560"/>
                      </a:lnTo>
                      <a:lnTo>
                        <a:pt x="2398" y="1667"/>
                      </a:lnTo>
                      <a:lnTo>
                        <a:pt x="2400" y="1774"/>
                      </a:lnTo>
                      <a:lnTo>
                        <a:pt x="2397" y="1878"/>
                      </a:lnTo>
                      <a:lnTo>
                        <a:pt x="2384" y="1980"/>
                      </a:lnTo>
                      <a:lnTo>
                        <a:pt x="2364" y="2076"/>
                      </a:lnTo>
                      <a:lnTo>
                        <a:pt x="2338" y="2171"/>
                      </a:lnTo>
                      <a:lnTo>
                        <a:pt x="2306" y="2260"/>
                      </a:lnTo>
                      <a:lnTo>
                        <a:pt x="2268" y="2345"/>
                      </a:lnTo>
                      <a:lnTo>
                        <a:pt x="2220" y="2425"/>
                      </a:lnTo>
                      <a:lnTo>
                        <a:pt x="2169" y="2500"/>
                      </a:lnTo>
                      <a:lnTo>
                        <a:pt x="2109" y="2567"/>
                      </a:lnTo>
                      <a:lnTo>
                        <a:pt x="2044" y="2629"/>
                      </a:lnTo>
                      <a:lnTo>
                        <a:pt x="1973" y="2683"/>
                      </a:lnTo>
                      <a:lnTo>
                        <a:pt x="1895" y="2729"/>
                      </a:lnTo>
                      <a:lnTo>
                        <a:pt x="1808" y="2769"/>
                      </a:lnTo>
                      <a:lnTo>
                        <a:pt x="1717" y="2798"/>
                      </a:lnTo>
                      <a:lnTo>
                        <a:pt x="1626" y="2818"/>
                      </a:lnTo>
                      <a:lnTo>
                        <a:pt x="1531" y="2827"/>
                      </a:lnTo>
                      <a:lnTo>
                        <a:pt x="1435" y="2825"/>
                      </a:lnTo>
                      <a:lnTo>
                        <a:pt x="1338" y="2816"/>
                      </a:lnTo>
                      <a:lnTo>
                        <a:pt x="1240" y="2796"/>
                      </a:lnTo>
                      <a:lnTo>
                        <a:pt x="1144" y="2767"/>
                      </a:lnTo>
                      <a:lnTo>
                        <a:pt x="1048" y="2731"/>
                      </a:lnTo>
                      <a:lnTo>
                        <a:pt x="951" y="2685"/>
                      </a:lnTo>
                      <a:lnTo>
                        <a:pt x="857" y="2631"/>
                      </a:lnTo>
                      <a:lnTo>
                        <a:pt x="766" y="2569"/>
                      </a:lnTo>
                      <a:lnTo>
                        <a:pt x="677" y="2500"/>
                      </a:lnTo>
                      <a:lnTo>
                        <a:pt x="589" y="2421"/>
                      </a:lnTo>
                      <a:lnTo>
                        <a:pt x="508" y="2336"/>
                      </a:lnTo>
                      <a:lnTo>
                        <a:pt x="428" y="2245"/>
                      </a:lnTo>
                      <a:lnTo>
                        <a:pt x="355" y="2147"/>
                      </a:lnTo>
                      <a:lnTo>
                        <a:pt x="286" y="2041"/>
                      </a:lnTo>
                      <a:lnTo>
                        <a:pt x="222" y="1929"/>
                      </a:lnTo>
                      <a:lnTo>
                        <a:pt x="168" y="1820"/>
                      </a:lnTo>
                      <a:lnTo>
                        <a:pt x="122" y="1709"/>
                      </a:lnTo>
                      <a:lnTo>
                        <a:pt x="84" y="1598"/>
                      </a:lnTo>
                      <a:lnTo>
                        <a:pt x="53" y="1487"/>
                      </a:lnTo>
                      <a:lnTo>
                        <a:pt x="29" y="1376"/>
                      </a:lnTo>
                      <a:lnTo>
                        <a:pt x="13" y="1267"/>
                      </a:lnTo>
                      <a:lnTo>
                        <a:pt x="4" y="1158"/>
                      </a:lnTo>
                      <a:lnTo>
                        <a:pt x="0" y="1052"/>
                      </a:lnTo>
                      <a:lnTo>
                        <a:pt x="6" y="949"/>
                      </a:lnTo>
                      <a:lnTo>
                        <a:pt x="18" y="847"/>
                      </a:lnTo>
                      <a:lnTo>
                        <a:pt x="37" y="751"/>
                      </a:lnTo>
                      <a:lnTo>
                        <a:pt x="64" y="656"/>
                      </a:lnTo>
                      <a:lnTo>
                        <a:pt x="95" y="567"/>
                      </a:lnTo>
                      <a:lnTo>
                        <a:pt x="135" y="481"/>
                      </a:lnTo>
                      <a:lnTo>
                        <a:pt x="180" y="401"/>
                      </a:lnTo>
                      <a:lnTo>
                        <a:pt x="233" y="327"/>
                      </a:lnTo>
                      <a:lnTo>
                        <a:pt x="293" y="260"/>
                      </a:lnTo>
                      <a:lnTo>
                        <a:pt x="358" y="198"/>
                      </a:lnTo>
                      <a:lnTo>
                        <a:pt x="429" y="143"/>
                      </a:lnTo>
                      <a:lnTo>
                        <a:pt x="508" y="98"/>
                      </a:lnTo>
                      <a:lnTo>
                        <a:pt x="595" y="58"/>
                      </a:lnTo>
                      <a:lnTo>
                        <a:pt x="684" y="29"/>
                      </a:lnTo>
                      <a:lnTo>
                        <a:pt x="777" y="9"/>
                      </a:lnTo>
                      <a:lnTo>
                        <a:pt x="87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sp>
            <p:nvSpPr>
              <p:cNvPr id="77" name="Oval 6">
                <a:extLst>
                  <a:ext uri="{FF2B5EF4-FFF2-40B4-BE49-F238E27FC236}">
                    <a16:creationId xmlns:a16="http://schemas.microsoft.com/office/drawing/2014/main" id="{C2E04E29-799F-40EA-942C-3B49E84C9AE4}"/>
                  </a:ext>
                </a:extLst>
              </p:cNvPr>
              <p:cNvSpPr/>
              <p:nvPr/>
            </p:nvSpPr>
            <p:spPr>
              <a:xfrm>
                <a:off x="2426978" y="2396417"/>
                <a:ext cx="290377" cy="319735"/>
              </a:xfrm>
              <a:custGeom>
                <a:avLst/>
                <a:gdLst/>
                <a:ahLst/>
                <a:cxnLst/>
                <a:rect l="l" t="t" r="r" b="b"/>
                <a:pathLst>
                  <a:path w="3596792" h="3960440">
                    <a:moveTo>
                      <a:pt x="1094942" y="2061441"/>
                    </a:moveTo>
                    <a:lnTo>
                      <a:pt x="1094942" y="2457943"/>
                    </a:lnTo>
                    <a:lnTo>
                      <a:pt x="698440" y="2457943"/>
                    </a:lnTo>
                    <a:lnTo>
                      <a:pt x="698440" y="2867371"/>
                    </a:lnTo>
                    <a:lnTo>
                      <a:pt x="1094942" y="2867371"/>
                    </a:lnTo>
                    <a:lnTo>
                      <a:pt x="1094942" y="3263873"/>
                    </a:lnTo>
                    <a:lnTo>
                      <a:pt x="1504370" y="3263873"/>
                    </a:lnTo>
                    <a:lnTo>
                      <a:pt x="1504370" y="2867371"/>
                    </a:lnTo>
                    <a:lnTo>
                      <a:pt x="1900872" y="2867371"/>
                    </a:lnTo>
                    <a:lnTo>
                      <a:pt x="1900872" y="2457943"/>
                    </a:lnTo>
                    <a:lnTo>
                      <a:pt x="1504370" y="2457943"/>
                    </a:lnTo>
                    <a:lnTo>
                      <a:pt x="1504370" y="2061441"/>
                    </a:lnTo>
                    <a:close/>
                    <a:moveTo>
                      <a:pt x="2799823" y="26785"/>
                    </a:moveTo>
                    <a:lnTo>
                      <a:pt x="3448872" y="1190236"/>
                    </a:lnTo>
                    <a:cubicBezTo>
                      <a:pt x="3542508" y="1318796"/>
                      <a:pt x="3596792" y="1477271"/>
                      <a:pt x="3596792" y="1648425"/>
                    </a:cubicBezTo>
                    <a:cubicBezTo>
                      <a:pt x="3596792" y="2085883"/>
                      <a:pt x="3242162" y="2440513"/>
                      <a:pt x="2804704" y="2440513"/>
                    </a:cubicBezTo>
                    <a:lnTo>
                      <a:pt x="2774283" y="2438977"/>
                    </a:lnTo>
                    <a:cubicBezTo>
                      <a:pt x="2737083" y="2264385"/>
                      <a:pt x="2663682" y="2103273"/>
                      <a:pt x="2561997" y="1963663"/>
                    </a:cubicBezTo>
                    <a:lnTo>
                      <a:pt x="2140652" y="1208381"/>
                    </a:lnTo>
                    <a:close/>
                    <a:moveTo>
                      <a:pt x="1291647" y="0"/>
                    </a:moveTo>
                    <a:lnTo>
                      <a:pt x="2356605" y="1908989"/>
                    </a:lnTo>
                    <a:cubicBezTo>
                      <a:pt x="2510243" y="2119929"/>
                      <a:pt x="2599312" y="2379955"/>
                      <a:pt x="2599312" y="2660784"/>
                    </a:cubicBezTo>
                    <a:cubicBezTo>
                      <a:pt x="2599312" y="3378564"/>
                      <a:pt x="2017436" y="3960440"/>
                      <a:pt x="1299656" y="3960440"/>
                    </a:cubicBezTo>
                    <a:cubicBezTo>
                      <a:pt x="581876" y="3960440"/>
                      <a:pt x="0" y="3378564"/>
                      <a:pt x="0" y="2660784"/>
                    </a:cubicBezTo>
                    <a:cubicBezTo>
                      <a:pt x="0" y="2462086"/>
                      <a:pt x="44590" y="2273803"/>
                      <a:pt x="125671" y="2106038"/>
                    </a:cubicBezTo>
                    <a:lnTo>
                      <a:pt x="116762" y="21060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id="{142F578B-9CB5-4840-9025-90F07F022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948" y="4132170"/>
                <a:ext cx="237413" cy="308133"/>
              </a:xfrm>
              <a:custGeom>
                <a:avLst/>
                <a:gdLst>
                  <a:gd name="T0" fmla="*/ 536 w 1882"/>
                  <a:gd name="T1" fmla="*/ 10 h 2443"/>
                  <a:gd name="T2" fmla="*/ 642 w 1882"/>
                  <a:gd name="T3" fmla="*/ 32 h 2443"/>
                  <a:gd name="T4" fmla="*/ 821 w 1882"/>
                  <a:gd name="T5" fmla="*/ 80 h 2443"/>
                  <a:gd name="T6" fmla="*/ 1054 w 1882"/>
                  <a:gd name="T7" fmla="*/ 87 h 2443"/>
                  <a:gd name="T8" fmla="*/ 1196 w 1882"/>
                  <a:gd name="T9" fmla="*/ 59 h 2443"/>
                  <a:gd name="T10" fmla="*/ 1321 w 1882"/>
                  <a:gd name="T11" fmla="*/ 24 h 2443"/>
                  <a:gd name="T12" fmla="*/ 1495 w 1882"/>
                  <a:gd name="T13" fmla="*/ 8 h 2443"/>
                  <a:gd name="T14" fmla="*/ 1566 w 1882"/>
                  <a:gd name="T15" fmla="*/ 20 h 2443"/>
                  <a:gd name="T16" fmla="*/ 1705 w 1882"/>
                  <a:gd name="T17" fmla="*/ 69 h 2443"/>
                  <a:gd name="T18" fmla="*/ 1811 w 1882"/>
                  <a:gd name="T19" fmla="*/ 201 h 2443"/>
                  <a:gd name="T20" fmla="*/ 1864 w 1882"/>
                  <a:gd name="T21" fmla="*/ 359 h 2443"/>
                  <a:gd name="T22" fmla="*/ 1881 w 1882"/>
                  <a:gd name="T23" fmla="*/ 493 h 2443"/>
                  <a:gd name="T24" fmla="*/ 1882 w 1882"/>
                  <a:gd name="T25" fmla="*/ 550 h 2443"/>
                  <a:gd name="T26" fmla="*/ 1842 w 1882"/>
                  <a:gd name="T27" fmla="*/ 801 h 2443"/>
                  <a:gd name="T28" fmla="*/ 1802 w 1882"/>
                  <a:gd name="T29" fmla="*/ 923 h 2443"/>
                  <a:gd name="T30" fmla="*/ 1727 w 1882"/>
                  <a:gd name="T31" fmla="*/ 1080 h 2443"/>
                  <a:gd name="T32" fmla="*/ 1661 w 1882"/>
                  <a:gd name="T33" fmla="*/ 1268 h 2443"/>
                  <a:gd name="T34" fmla="*/ 1644 w 1882"/>
                  <a:gd name="T35" fmla="*/ 1341 h 2443"/>
                  <a:gd name="T36" fmla="*/ 1636 w 1882"/>
                  <a:gd name="T37" fmla="*/ 1465 h 2443"/>
                  <a:gd name="T38" fmla="*/ 1614 w 1882"/>
                  <a:gd name="T39" fmla="*/ 1657 h 2443"/>
                  <a:gd name="T40" fmla="*/ 1567 w 1882"/>
                  <a:gd name="T41" fmla="*/ 1913 h 2443"/>
                  <a:gd name="T42" fmla="*/ 1526 w 1882"/>
                  <a:gd name="T43" fmla="*/ 2084 h 2443"/>
                  <a:gd name="T44" fmla="*/ 1493 w 1882"/>
                  <a:gd name="T45" fmla="*/ 2189 h 2443"/>
                  <a:gd name="T46" fmla="*/ 1400 w 1882"/>
                  <a:gd name="T47" fmla="*/ 2375 h 2443"/>
                  <a:gd name="T48" fmla="*/ 1327 w 1882"/>
                  <a:gd name="T49" fmla="*/ 2438 h 2443"/>
                  <a:gd name="T50" fmla="*/ 1287 w 1882"/>
                  <a:gd name="T51" fmla="*/ 2441 h 2443"/>
                  <a:gd name="T52" fmla="*/ 1243 w 1882"/>
                  <a:gd name="T53" fmla="*/ 2407 h 2443"/>
                  <a:gd name="T54" fmla="*/ 1201 w 1882"/>
                  <a:gd name="T55" fmla="*/ 2280 h 2443"/>
                  <a:gd name="T56" fmla="*/ 1180 w 1882"/>
                  <a:gd name="T57" fmla="*/ 2148 h 2443"/>
                  <a:gd name="T58" fmla="*/ 1174 w 1882"/>
                  <a:gd name="T59" fmla="*/ 2039 h 2443"/>
                  <a:gd name="T60" fmla="*/ 1152 w 1882"/>
                  <a:gd name="T61" fmla="*/ 1785 h 2443"/>
                  <a:gd name="T62" fmla="*/ 1125 w 1882"/>
                  <a:gd name="T63" fmla="*/ 1654 h 2443"/>
                  <a:gd name="T64" fmla="*/ 1089 w 1882"/>
                  <a:gd name="T65" fmla="*/ 1553 h 2443"/>
                  <a:gd name="T66" fmla="*/ 1008 w 1882"/>
                  <a:gd name="T67" fmla="*/ 1480 h 2443"/>
                  <a:gd name="T68" fmla="*/ 945 w 1882"/>
                  <a:gd name="T69" fmla="*/ 1464 h 2443"/>
                  <a:gd name="T70" fmla="*/ 860 w 1882"/>
                  <a:gd name="T71" fmla="*/ 1476 h 2443"/>
                  <a:gd name="T72" fmla="*/ 785 w 1882"/>
                  <a:gd name="T73" fmla="*/ 1545 h 2443"/>
                  <a:gd name="T74" fmla="*/ 761 w 1882"/>
                  <a:gd name="T75" fmla="*/ 1600 h 2443"/>
                  <a:gd name="T76" fmla="*/ 736 w 1882"/>
                  <a:gd name="T77" fmla="*/ 1692 h 2443"/>
                  <a:gd name="T78" fmla="*/ 711 w 1882"/>
                  <a:gd name="T79" fmla="*/ 1877 h 2443"/>
                  <a:gd name="T80" fmla="*/ 695 w 1882"/>
                  <a:gd name="T81" fmla="*/ 2046 h 2443"/>
                  <a:gd name="T82" fmla="*/ 690 w 1882"/>
                  <a:gd name="T83" fmla="*/ 2157 h 2443"/>
                  <a:gd name="T84" fmla="*/ 657 w 1882"/>
                  <a:gd name="T85" fmla="*/ 2345 h 2443"/>
                  <a:gd name="T86" fmla="*/ 613 w 1882"/>
                  <a:gd name="T87" fmla="*/ 2424 h 2443"/>
                  <a:gd name="T88" fmla="*/ 592 w 1882"/>
                  <a:gd name="T89" fmla="*/ 2439 h 2443"/>
                  <a:gd name="T90" fmla="*/ 481 w 1882"/>
                  <a:gd name="T91" fmla="*/ 2389 h 2443"/>
                  <a:gd name="T92" fmla="*/ 415 w 1882"/>
                  <a:gd name="T93" fmla="*/ 2278 h 2443"/>
                  <a:gd name="T94" fmla="*/ 392 w 1882"/>
                  <a:gd name="T95" fmla="*/ 2217 h 2443"/>
                  <a:gd name="T96" fmla="*/ 332 w 1882"/>
                  <a:gd name="T97" fmla="*/ 2029 h 2443"/>
                  <a:gd name="T98" fmla="*/ 286 w 1882"/>
                  <a:gd name="T99" fmla="*/ 1821 h 2443"/>
                  <a:gd name="T100" fmla="*/ 259 w 1882"/>
                  <a:gd name="T101" fmla="*/ 1671 h 2443"/>
                  <a:gd name="T102" fmla="*/ 240 w 1882"/>
                  <a:gd name="T103" fmla="*/ 1555 h 2443"/>
                  <a:gd name="T104" fmla="*/ 229 w 1882"/>
                  <a:gd name="T105" fmla="*/ 1385 h 2443"/>
                  <a:gd name="T106" fmla="*/ 218 w 1882"/>
                  <a:gd name="T107" fmla="*/ 1279 h 2443"/>
                  <a:gd name="T108" fmla="*/ 158 w 1882"/>
                  <a:gd name="T109" fmla="*/ 1075 h 2443"/>
                  <a:gd name="T110" fmla="*/ 131 w 1882"/>
                  <a:gd name="T111" fmla="*/ 1004 h 2443"/>
                  <a:gd name="T112" fmla="*/ 29 w 1882"/>
                  <a:gd name="T113" fmla="*/ 722 h 2443"/>
                  <a:gd name="T114" fmla="*/ 1 w 1882"/>
                  <a:gd name="T115" fmla="*/ 565 h 2443"/>
                  <a:gd name="T116" fmla="*/ 10 w 1882"/>
                  <a:gd name="T117" fmla="*/ 393 h 2443"/>
                  <a:gd name="T118" fmla="*/ 69 w 1882"/>
                  <a:gd name="T119" fmla="*/ 212 h 2443"/>
                  <a:gd name="T120" fmla="*/ 137 w 1882"/>
                  <a:gd name="T121" fmla="*/ 118 h 2443"/>
                  <a:gd name="T122" fmla="*/ 184 w 1882"/>
                  <a:gd name="T123" fmla="*/ 71 h 2443"/>
                  <a:gd name="T124" fmla="*/ 336 w 1882"/>
                  <a:gd name="T125" fmla="*/ 6 h 2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82" h="2443">
                    <a:moveTo>
                      <a:pt x="405" y="0"/>
                    </a:moveTo>
                    <a:lnTo>
                      <a:pt x="440" y="0"/>
                    </a:lnTo>
                    <a:lnTo>
                      <a:pt x="473" y="2"/>
                    </a:lnTo>
                    <a:lnTo>
                      <a:pt x="506" y="6"/>
                    </a:lnTo>
                    <a:lnTo>
                      <a:pt x="536" y="10"/>
                    </a:lnTo>
                    <a:lnTo>
                      <a:pt x="564" y="14"/>
                    </a:lnTo>
                    <a:lnTo>
                      <a:pt x="589" y="20"/>
                    </a:lnTo>
                    <a:lnTo>
                      <a:pt x="611" y="24"/>
                    </a:lnTo>
                    <a:lnTo>
                      <a:pt x="628" y="29"/>
                    </a:lnTo>
                    <a:lnTo>
                      <a:pt x="642" y="32"/>
                    </a:lnTo>
                    <a:lnTo>
                      <a:pt x="650" y="35"/>
                    </a:lnTo>
                    <a:lnTo>
                      <a:pt x="654" y="35"/>
                    </a:lnTo>
                    <a:lnTo>
                      <a:pt x="711" y="55"/>
                    </a:lnTo>
                    <a:lnTo>
                      <a:pt x="766" y="69"/>
                    </a:lnTo>
                    <a:lnTo>
                      <a:pt x="821" y="80"/>
                    </a:lnTo>
                    <a:lnTo>
                      <a:pt x="873" y="87"/>
                    </a:lnTo>
                    <a:lnTo>
                      <a:pt x="922" y="90"/>
                    </a:lnTo>
                    <a:lnTo>
                      <a:pt x="969" y="91"/>
                    </a:lnTo>
                    <a:lnTo>
                      <a:pt x="1013" y="90"/>
                    </a:lnTo>
                    <a:lnTo>
                      <a:pt x="1054" y="87"/>
                    </a:lnTo>
                    <a:lnTo>
                      <a:pt x="1091" y="82"/>
                    </a:lnTo>
                    <a:lnTo>
                      <a:pt x="1124" y="77"/>
                    </a:lnTo>
                    <a:lnTo>
                      <a:pt x="1152" y="70"/>
                    </a:lnTo>
                    <a:lnTo>
                      <a:pt x="1176" y="65"/>
                    </a:lnTo>
                    <a:lnTo>
                      <a:pt x="1196" y="59"/>
                    </a:lnTo>
                    <a:lnTo>
                      <a:pt x="1210" y="55"/>
                    </a:lnTo>
                    <a:lnTo>
                      <a:pt x="1219" y="52"/>
                    </a:lnTo>
                    <a:lnTo>
                      <a:pt x="1221" y="50"/>
                    </a:lnTo>
                    <a:lnTo>
                      <a:pt x="1274" y="36"/>
                    </a:lnTo>
                    <a:lnTo>
                      <a:pt x="1321" y="24"/>
                    </a:lnTo>
                    <a:lnTo>
                      <a:pt x="1365" y="17"/>
                    </a:lnTo>
                    <a:lnTo>
                      <a:pt x="1404" y="11"/>
                    </a:lnTo>
                    <a:lnTo>
                      <a:pt x="1438" y="9"/>
                    </a:lnTo>
                    <a:lnTo>
                      <a:pt x="1469" y="8"/>
                    </a:lnTo>
                    <a:lnTo>
                      <a:pt x="1495" y="8"/>
                    </a:lnTo>
                    <a:lnTo>
                      <a:pt x="1517" y="10"/>
                    </a:lnTo>
                    <a:lnTo>
                      <a:pt x="1536" y="12"/>
                    </a:lnTo>
                    <a:lnTo>
                      <a:pt x="1550" y="15"/>
                    </a:lnTo>
                    <a:lnTo>
                      <a:pt x="1560" y="18"/>
                    </a:lnTo>
                    <a:lnTo>
                      <a:pt x="1566" y="20"/>
                    </a:lnTo>
                    <a:lnTo>
                      <a:pt x="1568" y="20"/>
                    </a:lnTo>
                    <a:lnTo>
                      <a:pt x="1607" y="26"/>
                    </a:lnTo>
                    <a:lnTo>
                      <a:pt x="1642" y="36"/>
                    </a:lnTo>
                    <a:lnTo>
                      <a:pt x="1675" y="52"/>
                    </a:lnTo>
                    <a:lnTo>
                      <a:pt x="1705" y="69"/>
                    </a:lnTo>
                    <a:lnTo>
                      <a:pt x="1731" y="91"/>
                    </a:lnTo>
                    <a:lnTo>
                      <a:pt x="1755" y="115"/>
                    </a:lnTo>
                    <a:lnTo>
                      <a:pt x="1776" y="141"/>
                    </a:lnTo>
                    <a:lnTo>
                      <a:pt x="1795" y="170"/>
                    </a:lnTo>
                    <a:lnTo>
                      <a:pt x="1811" y="201"/>
                    </a:lnTo>
                    <a:lnTo>
                      <a:pt x="1825" y="231"/>
                    </a:lnTo>
                    <a:lnTo>
                      <a:pt x="1837" y="263"/>
                    </a:lnTo>
                    <a:lnTo>
                      <a:pt x="1848" y="296"/>
                    </a:lnTo>
                    <a:lnTo>
                      <a:pt x="1856" y="328"/>
                    </a:lnTo>
                    <a:lnTo>
                      <a:pt x="1864" y="359"/>
                    </a:lnTo>
                    <a:lnTo>
                      <a:pt x="1869" y="390"/>
                    </a:lnTo>
                    <a:lnTo>
                      <a:pt x="1874" y="419"/>
                    </a:lnTo>
                    <a:lnTo>
                      <a:pt x="1877" y="446"/>
                    </a:lnTo>
                    <a:lnTo>
                      <a:pt x="1879" y="471"/>
                    </a:lnTo>
                    <a:lnTo>
                      <a:pt x="1881" y="493"/>
                    </a:lnTo>
                    <a:lnTo>
                      <a:pt x="1882" y="513"/>
                    </a:lnTo>
                    <a:lnTo>
                      <a:pt x="1882" y="528"/>
                    </a:lnTo>
                    <a:lnTo>
                      <a:pt x="1882" y="540"/>
                    </a:lnTo>
                    <a:lnTo>
                      <a:pt x="1882" y="548"/>
                    </a:lnTo>
                    <a:lnTo>
                      <a:pt x="1882" y="550"/>
                    </a:lnTo>
                    <a:lnTo>
                      <a:pt x="1877" y="610"/>
                    </a:lnTo>
                    <a:lnTo>
                      <a:pt x="1869" y="665"/>
                    </a:lnTo>
                    <a:lnTo>
                      <a:pt x="1860" y="716"/>
                    </a:lnTo>
                    <a:lnTo>
                      <a:pt x="1852" y="762"/>
                    </a:lnTo>
                    <a:lnTo>
                      <a:pt x="1842" y="801"/>
                    </a:lnTo>
                    <a:lnTo>
                      <a:pt x="1833" y="836"/>
                    </a:lnTo>
                    <a:lnTo>
                      <a:pt x="1823" y="866"/>
                    </a:lnTo>
                    <a:lnTo>
                      <a:pt x="1815" y="890"/>
                    </a:lnTo>
                    <a:lnTo>
                      <a:pt x="1808" y="910"/>
                    </a:lnTo>
                    <a:lnTo>
                      <a:pt x="1802" y="923"/>
                    </a:lnTo>
                    <a:lnTo>
                      <a:pt x="1799" y="931"/>
                    </a:lnTo>
                    <a:lnTo>
                      <a:pt x="1798" y="934"/>
                    </a:lnTo>
                    <a:lnTo>
                      <a:pt x="1772" y="985"/>
                    </a:lnTo>
                    <a:lnTo>
                      <a:pt x="1747" y="1033"/>
                    </a:lnTo>
                    <a:lnTo>
                      <a:pt x="1727" y="1080"/>
                    </a:lnTo>
                    <a:lnTo>
                      <a:pt x="1709" y="1124"/>
                    </a:lnTo>
                    <a:lnTo>
                      <a:pt x="1694" y="1166"/>
                    </a:lnTo>
                    <a:lnTo>
                      <a:pt x="1681" y="1203"/>
                    </a:lnTo>
                    <a:lnTo>
                      <a:pt x="1670" y="1237"/>
                    </a:lnTo>
                    <a:lnTo>
                      <a:pt x="1661" y="1268"/>
                    </a:lnTo>
                    <a:lnTo>
                      <a:pt x="1654" y="1293"/>
                    </a:lnTo>
                    <a:lnTo>
                      <a:pt x="1650" y="1314"/>
                    </a:lnTo>
                    <a:lnTo>
                      <a:pt x="1647" y="1328"/>
                    </a:lnTo>
                    <a:lnTo>
                      <a:pt x="1644" y="1338"/>
                    </a:lnTo>
                    <a:lnTo>
                      <a:pt x="1644" y="1341"/>
                    </a:lnTo>
                    <a:lnTo>
                      <a:pt x="1640" y="1373"/>
                    </a:lnTo>
                    <a:lnTo>
                      <a:pt x="1637" y="1403"/>
                    </a:lnTo>
                    <a:lnTo>
                      <a:pt x="1636" y="1428"/>
                    </a:lnTo>
                    <a:lnTo>
                      <a:pt x="1636" y="1449"/>
                    </a:lnTo>
                    <a:lnTo>
                      <a:pt x="1636" y="1465"/>
                    </a:lnTo>
                    <a:lnTo>
                      <a:pt x="1637" y="1476"/>
                    </a:lnTo>
                    <a:lnTo>
                      <a:pt x="1637" y="1479"/>
                    </a:lnTo>
                    <a:lnTo>
                      <a:pt x="1630" y="1540"/>
                    </a:lnTo>
                    <a:lnTo>
                      <a:pt x="1623" y="1600"/>
                    </a:lnTo>
                    <a:lnTo>
                      <a:pt x="1614" y="1657"/>
                    </a:lnTo>
                    <a:lnTo>
                      <a:pt x="1605" y="1714"/>
                    </a:lnTo>
                    <a:lnTo>
                      <a:pt x="1595" y="1768"/>
                    </a:lnTo>
                    <a:lnTo>
                      <a:pt x="1585" y="1819"/>
                    </a:lnTo>
                    <a:lnTo>
                      <a:pt x="1575" y="1868"/>
                    </a:lnTo>
                    <a:lnTo>
                      <a:pt x="1567" y="1913"/>
                    </a:lnTo>
                    <a:lnTo>
                      <a:pt x="1557" y="1956"/>
                    </a:lnTo>
                    <a:lnTo>
                      <a:pt x="1548" y="1994"/>
                    </a:lnTo>
                    <a:lnTo>
                      <a:pt x="1540" y="2029"/>
                    </a:lnTo>
                    <a:lnTo>
                      <a:pt x="1533" y="2059"/>
                    </a:lnTo>
                    <a:lnTo>
                      <a:pt x="1526" y="2084"/>
                    </a:lnTo>
                    <a:lnTo>
                      <a:pt x="1521" y="2105"/>
                    </a:lnTo>
                    <a:lnTo>
                      <a:pt x="1517" y="2120"/>
                    </a:lnTo>
                    <a:lnTo>
                      <a:pt x="1514" y="2129"/>
                    </a:lnTo>
                    <a:lnTo>
                      <a:pt x="1514" y="2132"/>
                    </a:lnTo>
                    <a:lnTo>
                      <a:pt x="1493" y="2189"/>
                    </a:lnTo>
                    <a:lnTo>
                      <a:pt x="1473" y="2240"/>
                    </a:lnTo>
                    <a:lnTo>
                      <a:pt x="1455" y="2283"/>
                    </a:lnTo>
                    <a:lnTo>
                      <a:pt x="1435" y="2319"/>
                    </a:lnTo>
                    <a:lnTo>
                      <a:pt x="1418" y="2349"/>
                    </a:lnTo>
                    <a:lnTo>
                      <a:pt x="1400" y="2375"/>
                    </a:lnTo>
                    <a:lnTo>
                      <a:pt x="1384" y="2395"/>
                    </a:lnTo>
                    <a:lnTo>
                      <a:pt x="1367" y="2412"/>
                    </a:lnTo>
                    <a:lnTo>
                      <a:pt x="1353" y="2424"/>
                    </a:lnTo>
                    <a:lnTo>
                      <a:pt x="1340" y="2433"/>
                    </a:lnTo>
                    <a:lnTo>
                      <a:pt x="1327" y="2438"/>
                    </a:lnTo>
                    <a:lnTo>
                      <a:pt x="1316" y="2441"/>
                    </a:lnTo>
                    <a:lnTo>
                      <a:pt x="1307" y="2443"/>
                    </a:lnTo>
                    <a:lnTo>
                      <a:pt x="1298" y="2443"/>
                    </a:lnTo>
                    <a:lnTo>
                      <a:pt x="1291" y="2443"/>
                    </a:lnTo>
                    <a:lnTo>
                      <a:pt x="1287" y="2441"/>
                    </a:lnTo>
                    <a:lnTo>
                      <a:pt x="1284" y="2440"/>
                    </a:lnTo>
                    <a:lnTo>
                      <a:pt x="1283" y="2439"/>
                    </a:lnTo>
                    <a:lnTo>
                      <a:pt x="1268" y="2434"/>
                    </a:lnTo>
                    <a:lnTo>
                      <a:pt x="1255" y="2423"/>
                    </a:lnTo>
                    <a:lnTo>
                      <a:pt x="1243" y="2407"/>
                    </a:lnTo>
                    <a:lnTo>
                      <a:pt x="1232" y="2388"/>
                    </a:lnTo>
                    <a:lnTo>
                      <a:pt x="1224" y="2364"/>
                    </a:lnTo>
                    <a:lnTo>
                      <a:pt x="1215" y="2337"/>
                    </a:lnTo>
                    <a:lnTo>
                      <a:pt x="1207" y="2310"/>
                    </a:lnTo>
                    <a:lnTo>
                      <a:pt x="1201" y="2280"/>
                    </a:lnTo>
                    <a:lnTo>
                      <a:pt x="1194" y="2252"/>
                    </a:lnTo>
                    <a:lnTo>
                      <a:pt x="1190" y="2222"/>
                    </a:lnTo>
                    <a:lnTo>
                      <a:pt x="1185" y="2195"/>
                    </a:lnTo>
                    <a:lnTo>
                      <a:pt x="1182" y="2170"/>
                    </a:lnTo>
                    <a:lnTo>
                      <a:pt x="1180" y="2148"/>
                    </a:lnTo>
                    <a:lnTo>
                      <a:pt x="1177" y="2128"/>
                    </a:lnTo>
                    <a:lnTo>
                      <a:pt x="1176" y="2114"/>
                    </a:lnTo>
                    <a:lnTo>
                      <a:pt x="1175" y="2105"/>
                    </a:lnTo>
                    <a:lnTo>
                      <a:pt x="1175" y="2102"/>
                    </a:lnTo>
                    <a:lnTo>
                      <a:pt x="1174" y="2039"/>
                    </a:lnTo>
                    <a:lnTo>
                      <a:pt x="1172" y="1980"/>
                    </a:lnTo>
                    <a:lnTo>
                      <a:pt x="1169" y="1925"/>
                    </a:lnTo>
                    <a:lnTo>
                      <a:pt x="1163" y="1874"/>
                    </a:lnTo>
                    <a:lnTo>
                      <a:pt x="1158" y="1828"/>
                    </a:lnTo>
                    <a:lnTo>
                      <a:pt x="1152" y="1785"/>
                    </a:lnTo>
                    <a:lnTo>
                      <a:pt x="1146" y="1749"/>
                    </a:lnTo>
                    <a:lnTo>
                      <a:pt x="1139" y="1716"/>
                    </a:lnTo>
                    <a:lnTo>
                      <a:pt x="1134" y="1690"/>
                    </a:lnTo>
                    <a:lnTo>
                      <a:pt x="1129" y="1669"/>
                    </a:lnTo>
                    <a:lnTo>
                      <a:pt x="1125" y="1654"/>
                    </a:lnTo>
                    <a:lnTo>
                      <a:pt x="1123" y="1644"/>
                    </a:lnTo>
                    <a:lnTo>
                      <a:pt x="1122" y="1640"/>
                    </a:lnTo>
                    <a:lnTo>
                      <a:pt x="1113" y="1606"/>
                    </a:lnTo>
                    <a:lnTo>
                      <a:pt x="1102" y="1578"/>
                    </a:lnTo>
                    <a:lnTo>
                      <a:pt x="1089" y="1553"/>
                    </a:lnTo>
                    <a:lnTo>
                      <a:pt x="1074" y="1532"/>
                    </a:lnTo>
                    <a:lnTo>
                      <a:pt x="1058" y="1514"/>
                    </a:lnTo>
                    <a:lnTo>
                      <a:pt x="1042" y="1500"/>
                    </a:lnTo>
                    <a:lnTo>
                      <a:pt x="1024" y="1489"/>
                    </a:lnTo>
                    <a:lnTo>
                      <a:pt x="1008" y="1480"/>
                    </a:lnTo>
                    <a:lnTo>
                      <a:pt x="992" y="1474"/>
                    </a:lnTo>
                    <a:lnTo>
                      <a:pt x="977" y="1469"/>
                    </a:lnTo>
                    <a:lnTo>
                      <a:pt x="964" y="1466"/>
                    </a:lnTo>
                    <a:lnTo>
                      <a:pt x="953" y="1465"/>
                    </a:lnTo>
                    <a:lnTo>
                      <a:pt x="945" y="1464"/>
                    </a:lnTo>
                    <a:lnTo>
                      <a:pt x="940" y="1464"/>
                    </a:lnTo>
                    <a:lnTo>
                      <a:pt x="937" y="1464"/>
                    </a:lnTo>
                    <a:lnTo>
                      <a:pt x="908" y="1464"/>
                    </a:lnTo>
                    <a:lnTo>
                      <a:pt x="883" y="1468"/>
                    </a:lnTo>
                    <a:lnTo>
                      <a:pt x="860" y="1476"/>
                    </a:lnTo>
                    <a:lnTo>
                      <a:pt x="840" y="1487"/>
                    </a:lnTo>
                    <a:lnTo>
                      <a:pt x="822" y="1500"/>
                    </a:lnTo>
                    <a:lnTo>
                      <a:pt x="808" y="1514"/>
                    </a:lnTo>
                    <a:lnTo>
                      <a:pt x="795" y="1530"/>
                    </a:lnTo>
                    <a:lnTo>
                      <a:pt x="785" y="1545"/>
                    </a:lnTo>
                    <a:lnTo>
                      <a:pt x="777" y="1559"/>
                    </a:lnTo>
                    <a:lnTo>
                      <a:pt x="771" y="1574"/>
                    </a:lnTo>
                    <a:lnTo>
                      <a:pt x="766" y="1585"/>
                    </a:lnTo>
                    <a:lnTo>
                      <a:pt x="763" y="1594"/>
                    </a:lnTo>
                    <a:lnTo>
                      <a:pt x="761" y="1600"/>
                    </a:lnTo>
                    <a:lnTo>
                      <a:pt x="761" y="1602"/>
                    </a:lnTo>
                    <a:lnTo>
                      <a:pt x="754" y="1616"/>
                    </a:lnTo>
                    <a:lnTo>
                      <a:pt x="748" y="1637"/>
                    </a:lnTo>
                    <a:lnTo>
                      <a:pt x="741" y="1662"/>
                    </a:lnTo>
                    <a:lnTo>
                      <a:pt x="736" y="1692"/>
                    </a:lnTo>
                    <a:lnTo>
                      <a:pt x="730" y="1726"/>
                    </a:lnTo>
                    <a:lnTo>
                      <a:pt x="725" y="1761"/>
                    </a:lnTo>
                    <a:lnTo>
                      <a:pt x="719" y="1799"/>
                    </a:lnTo>
                    <a:lnTo>
                      <a:pt x="715" y="1838"/>
                    </a:lnTo>
                    <a:lnTo>
                      <a:pt x="711" y="1877"/>
                    </a:lnTo>
                    <a:lnTo>
                      <a:pt x="707" y="1915"/>
                    </a:lnTo>
                    <a:lnTo>
                      <a:pt x="704" y="1953"/>
                    </a:lnTo>
                    <a:lnTo>
                      <a:pt x="701" y="1987"/>
                    </a:lnTo>
                    <a:lnTo>
                      <a:pt x="697" y="2018"/>
                    </a:lnTo>
                    <a:lnTo>
                      <a:pt x="695" y="2046"/>
                    </a:lnTo>
                    <a:lnTo>
                      <a:pt x="694" y="2069"/>
                    </a:lnTo>
                    <a:lnTo>
                      <a:pt x="693" y="2086"/>
                    </a:lnTo>
                    <a:lnTo>
                      <a:pt x="692" y="2097"/>
                    </a:lnTo>
                    <a:lnTo>
                      <a:pt x="692" y="2102"/>
                    </a:lnTo>
                    <a:lnTo>
                      <a:pt x="690" y="2157"/>
                    </a:lnTo>
                    <a:lnTo>
                      <a:pt x="685" y="2205"/>
                    </a:lnTo>
                    <a:lnTo>
                      <a:pt x="680" y="2247"/>
                    </a:lnTo>
                    <a:lnTo>
                      <a:pt x="673" y="2285"/>
                    </a:lnTo>
                    <a:lnTo>
                      <a:pt x="665" y="2318"/>
                    </a:lnTo>
                    <a:lnTo>
                      <a:pt x="657" y="2345"/>
                    </a:lnTo>
                    <a:lnTo>
                      <a:pt x="648" y="2368"/>
                    </a:lnTo>
                    <a:lnTo>
                      <a:pt x="639" y="2387"/>
                    </a:lnTo>
                    <a:lnTo>
                      <a:pt x="629" y="2402"/>
                    </a:lnTo>
                    <a:lnTo>
                      <a:pt x="622" y="2414"/>
                    </a:lnTo>
                    <a:lnTo>
                      <a:pt x="613" y="2424"/>
                    </a:lnTo>
                    <a:lnTo>
                      <a:pt x="606" y="2430"/>
                    </a:lnTo>
                    <a:lnTo>
                      <a:pt x="600" y="2435"/>
                    </a:lnTo>
                    <a:lnTo>
                      <a:pt x="595" y="2438"/>
                    </a:lnTo>
                    <a:lnTo>
                      <a:pt x="593" y="2439"/>
                    </a:lnTo>
                    <a:lnTo>
                      <a:pt x="592" y="2439"/>
                    </a:lnTo>
                    <a:lnTo>
                      <a:pt x="566" y="2439"/>
                    </a:lnTo>
                    <a:lnTo>
                      <a:pt x="543" y="2434"/>
                    </a:lnTo>
                    <a:lnTo>
                      <a:pt x="520" y="2423"/>
                    </a:lnTo>
                    <a:lnTo>
                      <a:pt x="500" y="2407"/>
                    </a:lnTo>
                    <a:lnTo>
                      <a:pt x="481" y="2389"/>
                    </a:lnTo>
                    <a:lnTo>
                      <a:pt x="464" y="2368"/>
                    </a:lnTo>
                    <a:lnTo>
                      <a:pt x="450" y="2346"/>
                    </a:lnTo>
                    <a:lnTo>
                      <a:pt x="435" y="2323"/>
                    </a:lnTo>
                    <a:lnTo>
                      <a:pt x="424" y="2300"/>
                    </a:lnTo>
                    <a:lnTo>
                      <a:pt x="415" y="2278"/>
                    </a:lnTo>
                    <a:lnTo>
                      <a:pt x="407" y="2258"/>
                    </a:lnTo>
                    <a:lnTo>
                      <a:pt x="400" y="2242"/>
                    </a:lnTo>
                    <a:lnTo>
                      <a:pt x="396" y="2228"/>
                    </a:lnTo>
                    <a:lnTo>
                      <a:pt x="393" y="2220"/>
                    </a:lnTo>
                    <a:lnTo>
                      <a:pt x="392" y="2217"/>
                    </a:lnTo>
                    <a:lnTo>
                      <a:pt x="380" y="2185"/>
                    </a:lnTo>
                    <a:lnTo>
                      <a:pt x="367" y="2149"/>
                    </a:lnTo>
                    <a:lnTo>
                      <a:pt x="355" y="2110"/>
                    </a:lnTo>
                    <a:lnTo>
                      <a:pt x="343" y="2071"/>
                    </a:lnTo>
                    <a:lnTo>
                      <a:pt x="332" y="2029"/>
                    </a:lnTo>
                    <a:lnTo>
                      <a:pt x="323" y="1987"/>
                    </a:lnTo>
                    <a:lnTo>
                      <a:pt x="312" y="1944"/>
                    </a:lnTo>
                    <a:lnTo>
                      <a:pt x="303" y="1901"/>
                    </a:lnTo>
                    <a:lnTo>
                      <a:pt x="294" y="1861"/>
                    </a:lnTo>
                    <a:lnTo>
                      <a:pt x="286" y="1821"/>
                    </a:lnTo>
                    <a:lnTo>
                      <a:pt x="279" y="1784"/>
                    </a:lnTo>
                    <a:lnTo>
                      <a:pt x="272" y="1750"/>
                    </a:lnTo>
                    <a:lnTo>
                      <a:pt x="267" y="1719"/>
                    </a:lnTo>
                    <a:lnTo>
                      <a:pt x="262" y="1692"/>
                    </a:lnTo>
                    <a:lnTo>
                      <a:pt x="259" y="1671"/>
                    </a:lnTo>
                    <a:lnTo>
                      <a:pt x="256" y="1655"/>
                    </a:lnTo>
                    <a:lnTo>
                      <a:pt x="255" y="1644"/>
                    </a:lnTo>
                    <a:lnTo>
                      <a:pt x="253" y="1640"/>
                    </a:lnTo>
                    <a:lnTo>
                      <a:pt x="246" y="1598"/>
                    </a:lnTo>
                    <a:lnTo>
                      <a:pt x="240" y="1555"/>
                    </a:lnTo>
                    <a:lnTo>
                      <a:pt x="236" y="1514"/>
                    </a:lnTo>
                    <a:lnTo>
                      <a:pt x="234" y="1477"/>
                    </a:lnTo>
                    <a:lnTo>
                      <a:pt x="232" y="1442"/>
                    </a:lnTo>
                    <a:lnTo>
                      <a:pt x="230" y="1411"/>
                    </a:lnTo>
                    <a:lnTo>
                      <a:pt x="229" y="1385"/>
                    </a:lnTo>
                    <a:lnTo>
                      <a:pt x="229" y="1363"/>
                    </a:lnTo>
                    <a:lnTo>
                      <a:pt x="230" y="1347"/>
                    </a:lnTo>
                    <a:lnTo>
                      <a:pt x="230" y="1337"/>
                    </a:lnTo>
                    <a:lnTo>
                      <a:pt x="230" y="1334"/>
                    </a:lnTo>
                    <a:lnTo>
                      <a:pt x="218" y="1279"/>
                    </a:lnTo>
                    <a:lnTo>
                      <a:pt x="205" y="1228"/>
                    </a:lnTo>
                    <a:lnTo>
                      <a:pt x="192" y="1182"/>
                    </a:lnTo>
                    <a:lnTo>
                      <a:pt x="180" y="1142"/>
                    </a:lnTo>
                    <a:lnTo>
                      <a:pt x="169" y="1106"/>
                    </a:lnTo>
                    <a:lnTo>
                      <a:pt x="158" y="1075"/>
                    </a:lnTo>
                    <a:lnTo>
                      <a:pt x="149" y="1050"/>
                    </a:lnTo>
                    <a:lnTo>
                      <a:pt x="142" y="1029"/>
                    </a:lnTo>
                    <a:lnTo>
                      <a:pt x="136" y="1015"/>
                    </a:lnTo>
                    <a:lnTo>
                      <a:pt x="132" y="1006"/>
                    </a:lnTo>
                    <a:lnTo>
                      <a:pt x="131" y="1004"/>
                    </a:lnTo>
                    <a:lnTo>
                      <a:pt x="102" y="939"/>
                    </a:lnTo>
                    <a:lnTo>
                      <a:pt x="77" y="879"/>
                    </a:lnTo>
                    <a:lnTo>
                      <a:pt x="57" y="822"/>
                    </a:lnTo>
                    <a:lnTo>
                      <a:pt x="41" y="769"/>
                    </a:lnTo>
                    <a:lnTo>
                      <a:pt x="29" y="722"/>
                    </a:lnTo>
                    <a:lnTo>
                      <a:pt x="19" y="678"/>
                    </a:lnTo>
                    <a:lnTo>
                      <a:pt x="11" y="641"/>
                    </a:lnTo>
                    <a:lnTo>
                      <a:pt x="6" y="609"/>
                    </a:lnTo>
                    <a:lnTo>
                      <a:pt x="2" y="584"/>
                    </a:lnTo>
                    <a:lnTo>
                      <a:pt x="1" y="565"/>
                    </a:lnTo>
                    <a:lnTo>
                      <a:pt x="0" y="555"/>
                    </a:lnTo>
                    <a:lnTo>
                      <a:pt x="0" y="550"/>
                    </a:lnTo>
                    <a:lnTo>
                      <a:pt x="0" y="493"/>
                    </a:lnTo>
                    <a:lnTo>
                      <a:pt x="4" y="442"/>
                    </a:lnTo>
                    <a:lnTo>
                      <a:pt x="10" y="393"/>
                    </a:lnTo>
                    <a:lnTo>
                      <a:pt x="19" y="350"/>
                    </a:lnTo>
                    <a:lnTo>
                      <a:pt x="30" y="309"/>
                    </a:lnTo>
                    <a:lnTo>
                      <a:pt x="42" y="273"/>
                    </a:lnTo>
                    <a:lnTo>
                      <a:pt x="55" y="241"/>
                    </a:lnTo>
                    <a:lnTo>
                      <a:pt x="69" y="212"/>
                    </a:lnTo>
                    <a:lnTo>
                      <a:pt x="85" y="186"/>
                    </a:lnTo>
                    <a:lnTo>
                      <a:pt x="99" y="164"/>
                    </a:lnTo>
                    <a:lnTo>
                      <a:pt x="113" y="146"/>
                    </a:lnTo>
                    <a:lnTo>
                      <a:pt x="126" y="130"/>
                    </a:lnTo>
                    <a:lnTo>
                      <a:pt x="137" y="118"/>
                    </a:lnTo>
                    <a:lnTo>
                      <a:pt x="147" y="109"/>
                    </a:lnTo>
                    <a:lnTo>
                      <a:pt x="155" y="102"/>
                    </a:lnTo>
                    <a:lnTo>
                      <a:pt x="160" y="99"/>
                    </a:lnTo>
                    <a:lnTo>
                      <a:pt x="161" y="96"/>
                    </a:lnTo>
                    <a:lnTo>
                      <a:pt x="184" y="71"/>
                    </a:lnTo>
                    <a:lnTo>
                      <a:pt x="210" y="52"/>
                    </a:lnTo>
                    <a:lnTo>
                      <a:pt x="238" y="34"/>
                    </a:lnTo>
                    <a:lnTo>
                      <a:pt x="269" y="22"/>
                    </a:lnTo>
                    <a:lnTo>
                      <a:pt x="302" y="12"/>
                    </a:lnTo>
                    <a:lnTo>
                      <a:pt x="336" y="6"/>
                    </a:lnTo>
                    <a:lnTo>
                      <a:pt x="370" y="1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Arial" pitchFamily="34" charset="0"/>
                </a:endParaRPr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1E97D61C-F10D-42B6-9C5D-C1F2C938E641}"/>
                  </a:ext>
                </a:extLst>
              </p:cNvPr>
              <p:cNvSpPr/>
              <p:nvPr/>
            </p:nvSpPr>
            <p:spPr>
              <a:xfrm>
                <a:off x="3473641" y="1985936"/>
                <a:ext cx="73952" cy="236298"/>
              </a:xfrm>
              <a:custGeom>
                <a:avLst/>
                <a:gdLst/>
                <a:ahLst/>
                <a:cxnLst/>
                <a:rect l="l" t="t" r="r" b="b"/>
                <a:pathLst>
                  <a:path w="1236712" h="3951659">
                    <a:moveTo>
                      <a:pt x="457153" y="1368152"/>
                    </a:moveTo>
                    <a:lnTo>
                      <a:pt x="779559" y="1368152"/>
                    </a:lnTo>
                    <a:lnTo>
                      <a:pt x="779559" y="2983270"/>
                    </a:lnTo>
                    <a:cubicBezTo>
                      <a:pt x="897782" y="3041176"/>
                      <a:pt x="978396" y="3162967"/>
                      <a:pt x="978396" y="3303586"/>
                    </a:cubicBezTo>
                    <a:cubicBezTo>
                      <a:pt x="978396" y="3502431"/>
                      <a:pt x="817201" y="3663626"/>
                      <a:pt x="618356" y="3663626"/>
                    </a:cubicBezTo>
                    <a:cubicBezTo>
                      <a:pt x="419511" y="3663626"/>
                      <a:pt x="258316" y="3502431"/>
                      <a:pt x="258316" y="3303586"/>
                    </a:cubicBezTo>
                    <a:cubicBezTo>
                      <a:pt x="258316" y="3162967"/>
                      <a:pt x="338930" y="3041176"/>
                      <a:pt x="457153" y="2983270"/>
                    </a:cubicBezTo>
                    <a:close/>
                    <a:moveTo>
                      <a:pt x="618356" y="108087"/>
                    </a:moveTo>
                    <a:cubicBezTo>
                      <a:pt x="489122" y="108087"/>
                      <a:pt x="384356" y="292948"/>
                      <a:pt x="384356" y="520986"/>
                    </a:cubicBezTo>
                    <a:lnTo>
                      <a:pt x="384356" y="2909296"/>
                    </a:lnTo>
                    <a:cubicBezTo>
                      <a:pt x="243992" y="2988641"/>
                      <a:pt x="150304" y="3139601"/>
                      <a:pt x="150304" y="3312443"/>
                    </a:cubicBezTo>
                    <a:cubicBezTo>
                      <a:pt x="150304" y="3570941"/>
                      <a:pt x="359858" y="3780495"/>
                      <a:pt x="618356" y="3780495"/>
                    </a:cubicBezTo>
                    <a:cubicBezTo>
                      <a:pt x="876854" y="3780495"/>
                      <a:pt x="1086408" y="3570941"/>
                      <a:pt x="1086408" y="3312443"/>
                    </a:cubicBezTo>
                    <a:cubicBezTo>
                      <a:pt x="1086408" y="3139601"/>
                      <a:pt x="992721" y="2988641"/>
                      <a:pt x="852356" y="2909296"/>
                    </a:cubicBezTo>
                    <a:lnTo>
                      <a:pt x="852356" y="520986"/>
                    </a:lnTo>
                    <a:cubicBezTo>
                      <a:pt x="852356" y="292948"/>
                      <a:pt x="747591" y="108087"/>
                      <a:pt x="618356" y="108087"/>
                    </a:cubicBezTo>
                    <a:close/>
                    <a:moveTo>
                      <a:pt x="618356" y="0"/>
                    </a:moveTo>
                    <a:cubicBezTo>
                      <a:pt x="824146" y="0"/>
                      <a:pt x="990972" y="166826"/>
                      <a:pt x="990972" y="372616"/>
                    </a:cubicBezTo>
                    <a:lnTo>
                      <a:pt x="990972" y="2842737"/>
                    </a:lnTo>
                    <a:cubicBezTo>
                      <a:pt x="1140867" y="2953808"/>
                      <a:pt x="1236712" y="3132362"/>
                      <a:pt x="1236712" y="3333303"/>
                    </a:cubicBezTo>
                    <a:cubicBezTo>
                      <a:pt x="1236712" y="3674812"/>
                      <a:pt x="959865" y="3951659"/>
                      <a:pt x="618356" y="3951659"/>
                    </a:cubicBezTo>
                    <a:cubicBezTo>
                      <a:pt x="276847" y="3951659"/>
                      <a:pt x="0" y="3674812"/>
                      <a:pt x="0" y="3333303"/>
                    </a:cubicBezTo>
                    <a:cubicBezTo>
                      <a:pt x="0" y="3132362"/>
                      <a:pt x="95846" y="2953808"/>
                      <a:pt x="245740" y="2842737"/>
                    </a:cubicBezTo>
                    <a:lnTo>
                      <a:pt x="245740" y="372616"/>
                    </a:lnTo>
                    <a:cubicBezTo>
                      <a:pt x="245740" y="166826"/>
                      <a:pt x="412566" y="0"/>
                      <a:pt x="6183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Heart 3">
                <a:extLst>
                  <a:ext uri="{FF2B5EF4-FFF2-40B4-BE49-F238E27FC236}">
                    <a16:creationId xmlns:a16="http://schemas.microsoft.com/office/drawing/2014/main" id="{A7E16E13-D911-468D-B2C1-573CD31F15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5587" y="2829094"/>
                <a:ext cx="243843" cy="220674"/>
              </a:xfrm>
              <a:custGeom>
                <a:avLst/>
                <a:gdLst/>
                <a:ahLst/>
                <a:cxnLst/>
                <a:rect l="l" t="t" r="r" b="b"/>
                <a:pathLst>
                  <a:path w="3971393" h="3594045">
                    <a:moveTo>
                      <a:pt x="2284446" y="942229"/>
                    </a:moveTo>
                    <a:cubicBezTo>
                      <a:pt x="2231718" y="946666"/>
                      <a:pt x="2184212" y="981897"/>
                      <a:pt x="2166723" y="1035351"/>
                    </a:cubicBezTo>
                    <a:lnTo>
                      <a:pt x="1818705" y="2099054"/>
                    </a:lnTo>
                    <a:lnTo>
                      <a:pt x="1630896" y="1461099"/>
                    </a:lnTo>
                    <a:cubicBezTo>
                      <a:pt x="1625536" y="1442893"/>
                      <a:pt x="1616698" y="1426659"/>
                      <a:pt x="1605222" y="1412988"/>
                    </a:cubicBezTo>
                    <a:cubicBezTo>
                      <a:pt x="1592838" y="1372092"/>
                      <a:pt x="1559535" y="1339590"/>
                      <a:pt x="1515200" y="1327710"/>
                    </a:cubicBezTo>
                    <a:cubicBezTo>
                      <a:pt x="1442764" y="1308302"/>
                      <a:pt x="1368310" y="1351289"/>
                      <a:pt x="1348901" y="1423723"/>
                    </a:cubicBezTo>
                    <a:lnTo>
                      <a:pt x="1175574" y="2070589"/>
                    </a:lnTo>
                    <a:lnTo>
                      <a:pt x="887391" y="2070589"/>
                    </a:lnTo>
                    <a:cubicBezTo>
                      <a:pt x="812401" y="2070589"/>
                      <a:pt x="751610" y="2131382"/>
                      <a:pt x="751610" y="2206372"/>
                    </a:cubicBezTo>
                    <a:cubicBezTo>
                      <a:pt x="751609" y="2281361"/>
                      <a:pt x="812402" y="2342153"/>
                      <a:pt x="887391" y="2342154"/>
                    </a:cubicBezTo>
                    <a:lnTo>
                      <a:pt x="1266160" y="2342154"/>
                    </a:lnTo>
                    <a:cubicBezTo>
                      <a:pt x="1309243" y="2342153"/>
                      <a:pt x="1347639" y="2322088"/>
                      <a:pt x="1370869" y="2289485"/>
                    </a:cubicBezTo>
                    <a:cubicBezTo>
                      <a:pt x="1392914" y="2274134"/>
                      <a:pt x="1408463" y="2250677"/>
                      <a:pt x="1415910" y="2222885"/>
                    </a:cubicBezTo>
                    <a:lnTo>
                      <a:pt x="1490320" y="1945186"/>
                    </a:lnTo>
                    <a:lnTo>
                      <a:pt x="1661817" y="2527729"/>
                    </a:lnTo>
                    <a:cubicBezTo>
                      <a:pt x="1680716" y="2591927"/>
                      <a:pt x="1742866" y="2631605"/>
                      <a:pt x="1806849" y="2621696"/>
                    </a:cubicBezTo>
                    <a:cubicBezTo>
                      <a:pt x="1873057" y="2637495"/>
                      <a:pt x="1940784" y="2599243"/>
                      <a:pt x="1962449" y="2533025"/>
                    </a:cubicBezTo>
                    <a:lnTo>
                      <a:pt x="2291633" y="1526890"/>
                    </a:lnTo>
                    <a:lnTo>
                      <a:pt x="2478124" y="2222886"/>
                    </a:lnTo>
                    <a:cubicBezTo>
                      <a:pt x="2491725" y="2273643"/>
                      <a:pt x="2532355" y="2309941"/>
                      <a:pt x="2580723" y="2318869"/>
                    </a:cubicBezTo>
                    <a:cubicBezTo>
                      <a:pt x="2600453" y="2334375"/>
                      <a:pt x="2625460" y="2342152"/>
                      <a:pt x="2652283" y="2342153"/>
                    </a:cubicBezTo>
                    <a:lnTo>
                      <a:pt x="3058108" y="2342153"/>
                    </a:lnTo>
                    <a:cubicBezTo>
                      <a:pt x="3133099" y="2342153"/>
                      <a:pt x="3193891" y="2281360"/>
                      <a:pt x="3193891" y="2206371"/>
                    </a:cubicBezTo>
                    <a:cubicBezTo>
                      <a:pt x="3193890" y="2131381"/>
                      <a:pt x="3133099" y="2070589"/>
                      <a:pt x="3058108" y="2070588"/>
                    </a:cubicBezTo>
                    <a:lnTo>
                      <a:pt x="2718460" y="2070589"/>
                    </a:lnTo>
                    <a:lnTo>
                      <a:pt x="2455970" y="1090961"/>
                    </a:lnTo>
                    <a:cubicBezTo>
                      <a:pt x="2449895" y="1068289"/>
                      <a:pt x="2438427" y="1048501"/>
                      <a:pt x="2421928" y="1033927"/>
                    </a:cubicBezTo>
                    <a:cubicBezTo>
                      <a:pt x="2410672" y="994460"/>
                      <a:pt x="2379946" y="962248"/>
                      <a:pt x="2337996" y="948523"/>
                    </a:cubicBezTo>
                    <a:cubicBezTo>
                      <a:pt x="2320178" y="942693"/>
                      <a:pt x="2302022" y="940751"/>
                      <a:pt x="2284446" y="942229"/>
                    </a:cubicBezTo>
                    <a:close/>
                    <a:moveTo>
                      <a:pt x="941190" y="119"/>
                    </a:moveTo>
                    <a:cubicBezTo>
                      <a:pt x="1335246" y="6449"/>
                      <a:pt x="1754682" y="267656"/>
                      <a:pt x="1985697" y="864700"/>
                    </a:cubicBezTo>
                    <a:cubicBezTo>
                      <a:pt x="2807082" y="-1258124"/>
                      <a:pt x="6010484" y="864700"/>
                      <a:pt x="1985697" y="3594045"/>
                    </a:cubicBezTo>
                    <a:cubicBezTo>
                      <a:pt x="-907119" y="1632328"/>
                      <a:pt x="-65842" y="-16059"/>
                      <a:pt x="941190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Arial" pitchFamily="34" charset="0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C792668-AC98-495D-B1A2-0B5E3775374C}"/>
                </a:ext>
              </a:extLst>
            </p:cNvPr>
            <p:cNvGrpSpPr/>
            <p:nvPr/>
          </p:nvGrpSpPr>
          <p:grpSpPr>
            <a:xfrm>
              <a:off x="2884988" y="4027577"/>
              <a:ext cx="330629" cy="330629"/>
              <a:chOff x="2376865" y="3778393"/>
              <a:chExt cx="297724" cy="297724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C920F5B-9F7B-4332-99F8-DB46E2415100}"/>
                  </a:ext>
                </a:extLst>
              </p:cNvPr>
              <p:cNvSpPr/>
              <p:nvPr/>
            </p:nvSpPr>
            <p:spPr>
              <a:xfrm>
                <a:off x="2376865" y="3778393"/>
                <a:ext cx="297724" cy="297724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ECCB014-4BE6-4896-966A-1B1505F433FA}"/>
                  </a:ext>
                </a:extLst>
              </p:cNvPr>
              <p:cNvSpPr txBox="1"/>
              <p:nvPr/>
            </p:nvSpPr>
            <p:spPr>
              <a:xfrm>
                <a:off x="2456719" y="3830254"/>
                <a:ext cx="138017" cy="194002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AB03C5C-3F66-4518-8FF1-1AA0CAAF0FAB}"/>
                </a:ext>
              </a:extLst>
            </p:cNvPr>
            <p:cNvGrpSpPr/>
            <p:nvPr/>
          </p:nvGrpSpPr>
          <p:grpSpPr>
            <a:xfrm>
              <a:off x="3766637" y="4584776"/>
              <a:ext cx="330629" cy="330629"/>
              <a:chOff x="3143872" y="4241436"/>
              <a:chExt cx="297724" cy="297724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6BF0580-CE38-4762-8661-4E4F1B623D5E}"/>
                  </a:ext>
                </a:extLst>
              </p:cNvPr>
              <p:cNvSpPr/>
              <p:nvPr/>
            </p:nvSpPr>
            <p:spPr>
              <a:xfrm>
                <a:off x="3143872" y="4241436"/>
                <a:ext cx="297724" cy="297724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6F2AE7-3473-4E33-A79C-2FF70B2A65C0}"/>
                  </a:ext>
                </a:extLst>
              </p:cNvPr>
              <p:cNvSpPr txBox="1"/>
              <p:nvPr/>
            </p:nvSpPr>
            <p:spPr>
              <a:xfrm>
                <a:off x="3223726" y="4293297"/>
                <a:ext cx="138017" cy="194002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B29CDDC-F5D2-49B5-BFD2-1404916E8F0D}"/>
                </a:ext>
              </a:extLst>
            </p:cNvPr>
            <p:cNvGrpSpPr/>
            <p:nvPr/>
          </p:nvGrpSpPr>
          <p:grpSpPr>
            <a:xfrm>
              <a:off x="3639741" y="3955725"/>
              <a:ext cx="330629" cy="330629"/>
              <a:chOff x="3143872" y="4241436"/>
              <a:chExt cx="297724" cy="297724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6AA495A-ACEA-404B-9C5D-1FEC82BA8C7E}"/>
                  </a:ext>
                </a:extLst>
              </p:cNvPr>
              <p:cNvSpPr/>
              <p:nvPr/>
            </p:nvSpPr>
            <p:spPr>
              <a:xfrm>
                <a:off x="3143872" y="4241436"/>
                <a:ext cx="297724" cy="297724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C4D566-1E3F-4D09-87C3-A7D1D4B032D4}"/>
                  </a:ext>
                </a:extLst>
              </p:cNvPr>
              <p:cNvSpPr txBox="1"/>
              <p:nvPr/>
            </p:nvSpPr>
            <p:spPr>
              <a:xfrm>
                <a:off x="3223726" y="4293297"/>
                <a:ext cx="138017" cy="194002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C942578-473F-4135-95B6-BE7052A630EE}"/>
                </a:ext>
              </a:extLst>
            </p:cNvPr>
            <p:cNvGrpSpPr/>
            <p:nvPr/>
          </p:nvGrpSpPr>
          <p:grpSpPr>
            <a:xfrm>
              <a:off x="3333513" y="4457432"/>
              <a:ext cx="330629" cy="330629"/>
              <a:chOff x="3143872" y="4241436"/>
              <a:chExt cx="297724" cy="297724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8AC10AA-B418-4B00-8B2E-7BFE36528507}"/>
                  </a:ext>
                </a:extLst>
              </p:cNvPr>
              <p:cNvSpPr/>
              <p:nvPr/>
            </p:nvSpPr>
            <p:spPr>
              <a:xfrm>
                <a:off x="3143872" y="4241436"/>
                <a:ext cx="297724" cy="297724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2214A5F-BC0B-4A5E-A6E0-A7271530479B}"/>
                  </a:ext>
                </a:extLst>
              </p:cNvPr>
              <p:cNvSpPr txBox="1"/>
              <p:nvPr/>
            </p:nvSpPr>
            <p:spPr>
              <a:xfrm>
                <a:off x="3223726" y="4293297"/>
                <a:ext cx="138017" cy="194002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3</a:t>
                </a:r>
              </a:p>
            </p:txBody>
          </p:sp>
        </p:grpSp>
      </p:grpSp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CC54106E-FAB3-30DA-CA00-DC355A42B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998216"/>
              </p:ext>
            </p:extLst>
          </p:nvPr>
        </p:nvGraphicFramePr>
        <p:xfrm>
          <a:off x="0" y="894158"/>
          <a:ext cx="8547469" cy="578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5">
            <a:extLst>
              <a:ext uri="{FF2B5EF4-FFF2-40B4-BE49-F238E27FC236}">
                <a16:creationId xmlns:a16="http://schemas.microsoft.com/office/drawing/2014/main" id="{B77C8435-58F1-37BE-1581-5ECAB35EA72F}"/>
              </a:ext>
            </a:extLst>
          </p:cNvPr>
          <p:cNvSpPr txBox="1"/>
          <p:nvPr/>
        </p:nvSpPr>
        <p:spPr>
          <a:xfrm>
            <a:off x="2591236" y="933012"/>
            <a:ext cx="150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T2B*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F6A33D2-CF9B-4DFC-50CC-49AC90736D03}"/>
              </a:ext>
            </a:extLst>
          </p:cNvPr>
          <p:cNvSpPr txBox="1">
            <a:spLocks/>
          </p:cNvSpPr>
          <p:nvPr/>
        </p:nvSpPr>
        <p:spPr>
          <a:xfrm>
            <a:off x="3690853" y="832867"/>
            <a:ext cx="2682581" cy="365125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kern="120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Kesinlikle dikkat ediyorum + Dikkat ediyorum</a:t>
            </a:r>
          </a:p>
        </p:txBody>
      </p:sp>
      <p:sp>
        <p:nvSpPr>
          <p:cNvPr id="3" name="object 39">
            <a:extLst>
              <a:ext uri="{FF2B5EF4-FFF2-40B4-BE49-F238E27FC236}">
                <a16:creationId xmlns:a16="http://schemas.microsoft.com/office/drawing/2014/main" id="{2989E4D5-6FFA-3927-BCF9-0416AB2DFA10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78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6A5203E-C7E5-40B0-AE56-8BA1929C1F56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89E170B-4D0D-4786-BAA4-25276D8E8133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ight Arrow 5">
              <a:extLst>
                <a:ext uri="{FF2B5EF4-FFF2-40B4-BE49-F238E27FC236}">
                  <a16:creationId xmlns:a16="http://schemas.microsoft.com/office/drawing/2014/main" id="{D439D411-57FA-4AFC-B2BC-CAD5EEDBDA26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ight Arrow 33">
              <a:extLst>
                <a:ext uri="{FF2B5EF4-FFF2-40B4-BE49-F238E27FC236}">
                  <a16:creationId xmlns:a16="http://schemas.microsoft.com/office/drawing/2014/main" id="{3FB740FE-6CEB-449B-9A64-4AFC27BF9B35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A86FEF4-30E8-4AC4-A7A8-D9438DC572E1}"/>
              </a:ext>
            </a:extLst>
          </p:cNvPr>
          <p:cNvSpPr txBox="1"/>
          <p:nvPr/>
        </p:nvSpPr>
        <p:spPr>
          <a:xfrm>
            <a:off x="5246663" y="2820043"/>
            <a:ext cx="2021294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Kullanılan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Aplikasyonlar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0595D-B769-453A-B188-B2D6D0E0F950}"/>
              </a:ext>
            </a:extLst>
          </p:cNvPr>
          <p:cNvSpPr txBox="1"/>
          <p:nvPr/>
        </p:nvSpPr>
        <p:spPr>
          <a:xfrm>
            <a:off x="4764505" y="4273186"/>
            <a:ext cx="2199505" cy="7386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Sağlıklı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beslenme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veya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spor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ile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ilgili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aplikasyon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kullanımı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622F9FC5-31A6-F1C6-53D4-170D68014855}"/>
              </a:ext>
            </a:extLst>
          </p:cNvPr>
          <p:cNvSpPr txBox="1">
            <a:spLocks/>
          </p:cNvSpPr>
          <p:nvPr/>
        </p:nvSpPr>
        <p:spPr>
          <a:xfrm>
            <a:off x="393832" y="491399"/>
            <a:ext cx="11582400" cy="397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chemeClr val="accent4">
                    <a:lumMod val="75000"/>
                  </a:schemeClr>
                </a:solidFill>
              </a:rPr>
              <a:t>SAĞLIKLI BESLENME VEYA SPOR İLE İLGİLİ APLİKASYON KULLANIMI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81769B3-2608-3F8E-FB2F-563D9081AEF4}"/>
              </a:ext>
            </a:extLst>
          </p:cNvPr>
          <p:cNvSpPr txBox="1"/>
          <p:nvPr/>
        </p:nvSpPr>
        <p:spPr>
          <a:xfrm>
            <a:off x="7714394" y="1355150"/>
            <a:ext cx="542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Kullanılan Aplikasyonlar</a:t>
            </a:r>
          </a:p>
        </p:txBody>
      </p:sp>
      <p:graphicFrame>
        <p:nvGraphicFramePr>
          <p:cNvPr id="7" name="Chart  RAKİPLER TOPLAM_KADIN_KLASİK">
            <a:extLst>
              <a:ext uri="{FF2B5EF4-FFF2-40B4-BE49-F238E27FC236}">
                <a16:creationId xmlns:a16="http://schemas.microsoft.com/office/drawing/2014/main" id="{AA5F60D1-EE44-C44F-3868-5B5639E81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325560"/>
              </p:ext>
            </p:extLst>
          </p:nvPr>
        </p:nvGraphicFramePr>
        <p:xfrm>
          <a:off x="6750650" y="1731280"/>
          <a:ext cx="5329800" cy="512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201BD6-75DB-0FC5-F183-88A2B35F1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628953"/>
              </p:ext>
            </p:extLst>
          </p:nvPr>
        </p:nvGraphicFramePr>
        <p:xfrm>
          <a:off x="274835" y="1793673"/>
          <a:ext cx="4829191" cy="488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0">
            <a:extLst>
              <a:ext uri="{FF2B5EF4-FFF2-40B4-BE49-F238E27FC236}">
                <a16:creationId xmlns:a16="http://schemas.microsoft.com/office/drawing/2014/main" id="{237B0051-FA46-CBF1-1FE3-50DBEB4CCF0B}"/>
              </a:ext>
            </a:extLst>
          </p:cNvPr>
          <p:cNvSpPr txBox="1"/>
          <p:nvPr/>
        </p:nvSpPr>
        <p:spPr>
          <a:xfrm>
            <a:off x="435007" y="1355150"/>
            <a:ext cx="542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Sağlıklı beslenme veya spor ile ilgili aplikasyon kullanımı</a:t>
            </a:r>
          </a:p>
        </p:txBody>
      </p:sp>
      <p:sp>
        <p:nvSpPr>
          <p:cNvPr id="2" name="object 39">
            <a:extLst>
              <a:ext uri="{FF2B5EF4-FFF2-40B4-BE49-F238E27FC236}">
                <a16:creationId xmlns:a16="http://schemas.microsoft.com/office/drawing/2014/main" id="{EBB0048E-EF46-AB41-CA32-89E4E9CA23F8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44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E25818BF-BFFA-83C7-9EBF-E8640C7A2B79}"/>
              </a:ext>
            </a:extLst>
          </p:cNvPr>
          <p:cNvGrpSpPr/>
          <p:nvPr/>
        </p:nvGrpSpPr>
        <p:grpSpPr>
          <a:xfrm>
            <a:off x="7833361" y="1423390"/>
            <a:ext cx="3369210" cy="3085951"/>
            <a:chOff x="8704115" y="1270991"/>
            <a:chExt cx="2650855" cy="250408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D40DC64-00FF-4D74-9B4D-7C64A4415007}"/>
                </a:ext>
              </a:extLst>
            </p:cNvPr>
            <p:cNvGrpSpPr/>
            <p:nvPr/>
          </p:nvGrpSpPr>
          <p:grpSpPr>
            <a:xfrm>
              <a:off x="8704115" y="1348494"/>
              <a:ext cx="1165470" cy="2426577"/>
              <a:chOff x="4805822" y="2329939"/>
              <a:chExt cx="2173705" cy="4525780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72ECFD4-359D-45D4-A5E9-E6B23C8FFA1D}"/>
                  </a:ext>
                </a:extLst>
              </p:cNvPr>
              <p:cNvSpPr/>
              <p:nvPr/>
            </p:nvSpPr>
            <p:spPr>
              <a:xfrm>
                <a:off x="5699425" y="2713711"/>
                <a:ext cx="599436" cy="1396674"/>
              </a:xfrm>
              <a:custGeom>
                <a:avLst/>
                <a:gdLst>
                  <a:gd name="connsiteX0" fmla="*/ 831669 w 879970"/>
                  <a:gd name="connsiteY0" fmla="*/ 44364 h 2050312"/>
                  <a:gd name="connsiteX1" fmla="*/ 496710 w 879970"/>
                  <a:gd name="connsiteY1" fmla="*/ 250694 h 2050312"/>
                  <a:gd name="connsiteX2" fmla="*/ 354760 w 879970"/>
                  <a:gd name="connsiteY2" fmla="*/ 264673 h 2050312"/>
                  <a:gd name="connsiteX3" fmla="*/ 368279 w 879970"/>
                  <a:gd name="connsiteY3" fmla="*/ 253713 h 2050312"/>
                  <a:gd name="connsiteX4" fmla="*/ 568243 w 879970"/>
                  <a:gd name="connsiteY4" fmla="*/ 38457 h 2050312"/>
                  <a:gd name="connsiteX5" fmla="*/ 576906 w 879970"/>
                  <a:gd name="connsiteY5" fmla="*/ 8860 h 2050312"/>
                  <a:gd name="connsiteX6" fmla="*/ 546980 w 879970"/>
                  <a:gd name="connsiteY6" fmla="*/ 13388 h 2050312"/>
                  <a:gd name="connsiteX7" fmla="*/ 417696 w 879970"/>
                  <a:gd name="connsiteY7" fmla="*/ 76652 h 2050312"/>
                  <a:gd name="connsiteX8" fmla="*/ 25379 w 879970"/>
                  <a:gd name="connsiteY8" fmla="*/ 192812 h 2050312"/>
                  <a:gd name="connsiteX9" fmla="*/ 47 w 879970"/>
                  <a:gd name="connsiteY9" fmla="*/ 223000 h 2050312"/>
                  <a:gd name="connsiteX10" fmla="*/ 1950 w 879970"/>
                  <a:gd name="connsiteY10" fmla="*/ 381292 h 2050312"/>
                  <a:gd name="connsiteX11" fmla="*/ 23804 w 879970"/>
                  <a:gd name="connsiteY11" fmla="*/ 593529 h 2050312"/>
                  <a:gd name="connsiteX12" fmla="*/ 29644 w 879970"/>
                  <a:gd name="connsiteY12" fmla="*/ 632445 h 2050312"/>
                  <a:gd name="connsiteX13" fmla="*/ 85427 w 879970"/>
                  <a:gd name="connsiteY13" fmla="*/ 827423 h 2050312"/>
                  <a:gd name="connsiteX14" fmla="*/ 85427 w 879970"/>
                  <a:gd name="connsiteY14" fmla="*/ 827423 h 2050312"/>
                  <a:gd name="connsiteX15" fmla="*/ 113056 w 879970"/>
                  <a:gd name="connsiteY15" fmla="*/ 939448 h 2050312"/>
                  <a:gd name="connsiteX16" fmla="*/ 113056 w 879970"/>
                  <a:gd name="connsiteY16" fmla="*/ 939448 h 2050312"/>
                  <a:gd name="connsiteX17" fmla="*/ 113056 w 879970"/>
                  <a:gd name="connsiteY17" fmla="*/ 939448 h 2050312"/>
                  <a:gd name="connsiteX18" fmla="*/ 119159 w 879970"/>
                  <a:gd name="connsiteY18" fmla="*/ 1335440 h 2050312"/>
                  <a:gd name="connsiteX19" fmla="*/ 122375 w 879970"/>
                  <a:gd name="connsiteY19" fmla="*/ 1362347 h 2050312"/>
                  <a:gd name="connsiteX20" fmla="*/ 112465 w 879970"/>
                  <a:gd name="connsiteY20" fmla="*/ 1553189 h 2050312"/>
                  <a:gd name="connsiteX21" fmla="*/ 117978 w 879970"/>
                  <a:gd name="connsiteY21" fmla="*/ 1818912 h 2050312"/>
                  <a:gd name="connsiteX22" fmla="*/ 156435 w 879970"/>
                  <a:gd name="connsiteY22" fmla="*/ 2033774 h 2050312"/>
                  <a:gd name="connsiteX23" fmla="*/ 244835 w 879970"/>
                  <a:gd name="connsiteY23" fmla="*/ 2038303 h 2050312"/>
                  <a:gd name="connsiteX24" fmla="*/ 455431 w 879970"/>
                  <a:gd name="connsiteY24" fmla="*/ 2042897 h 2050312"/>
                  <a:gd name="connsiteX25" fmla="*/ 743795 w 879970"/>
                  <a:gd name="connsiteY25" fmla="*/ 2050312 h 2050312"/>
                  <a:gd name="connsiteX26" fmla="*/ 729882 w 879970"/>
                  <a:gd name="connsiteY26" fmla="*/ 1812284 h 2050312"/>
                  <a:gd name="connsiteX27" fmla="*/ 698316 w 879970"/>
                  <a:gd name="connsiteY27" fmla="*/ 1570974 h 2050312"/>
                  <a:gd name="connsiteX28" fmla="*/ 706716 w 879970"/>
                  <a:gd name="connsiteY28" fmla="*/ 1521360 h 2050312"/>
                  <a:gd name="connsiteX29" fmla="*/ 701860 w 879970"/>
                  <a:gd name="connsiteY29" fmla="*/ 1499703 h 2050312"/>
                  <a:gd name="connsiteX30" fmla="*/ 616742 w 879970"/>
                  <a:gd name="connsiteY30" fmla="*/ 971539 h 2050312"/>
                  <a:gd name="connsiteX31" fmla="*/ 668784 w 879970"/>
                  <a:gd name="connsiteY31" fmla="*/ 873230 h 2050312"/>
                  <a:gd name="connsiteX32" fmla="*/ 785009 w 879970"/>
                  <a:gd name="connsiteY32" fmla="*/ 614726 h 2050312"/>
                  <a:gd name="connsiteX33" fmla="*/ 785009 w 879970"/>
                  <a:gd name="connsiteY33" fmla="*/ 614726 h 2050312"/>
                  <a:gd name="connsiteX34" fmla="*/ 785009 w 879970"/>
                  <a:gd name="connsiteY34" fmla="*/ 614726 h 2050312"/>
                  <a:gd name="connsiteX35" fmla="*/ 801678 w 879970"/>
                  <a:gd name="connsiteY35" fmla="*/ 542274 h 2050312"/>
                  <a:gd name="connsiteX36" fmla="*/ 801678 w 879970"/>
                  <a:gd name="connsiteY36" fmla="*/ 542274 h 2050312"/>
                  <a:gd name="connsiteX37" fmla="*/ 801678 w 879970"/>
                  <a:gd name="connsiteY37" fmla="*/ 542274 h 2050312"/>
                  <a:gd name="connsiteX38" fmla="*/ 806534 w 879970"/>
                  <a:gd name="connsiteY38" fmla="*/ 526524 h 2050312"/>
                  <a:gd name="connsiteX39" fmla="*/ 856017 w 879970"/>
                  <a:gd name="connsiteY39" fmla="*/ 200359 h 2050312"/>
                  <a:gd name="connsiteX40" fmla="*/ 879971 w 879970"/>
                  <a:gd name="connsiteY40" fmla="*/ 0 h 2050312"/>
                  <a:gd name="connsiteX41" fmla="*/ 831669 w 879970"/>
                  <a:gd name="connsiteY41" fmla="*/ 44364 h 205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79970" h="2050312">
                    <a:moveTo>
                      <a:pt x="831669" y="44364"/>
                    </a:moveTo>
                    <a:cubicBezTo>
                      <a:pt x="731851" y="132369"/>
                      <a:pt x="625733" y="210268"/>
                      <a:pt x="496710" y="250694"/>
                    </a:cubicBezTo>
                    <a:cubicBezTo>
                      <a:pt x="452018" y="264673"/>
                      <a:pt x="406473" y="274320"/>
                      <a:pt x="354760" y="264673"/>
                    </a:cubicBezTo>
                    <a:cubicBezTo>
                      <a:pt x="361453" y="259226"/>
                      <a:pt x="365063" y="256666"/>
                      <a:pt x="368279" y="253713"/>
                    </a:cubicBezTo>
                    <a:cubicBezTo>
                      <a:pt x="440731" y="187365"/>
                      <a:pt x="511017" y="118916"/>
                      <a:pt x="568243" y="38457"/>
                    </a:cubicBezTo>
                    <a:cubicBezTo>
                      <a:pt x="574281" y="29991"/>
                      <a:pt x="585241" y="18835"/>
                      <a:pt x="576906" y="8860"/>
                    </a:cubicBezTo>
                    <a:cubicBezTo>
                      <a:pt x="568243" y="-1444"/>
                      <a:pt x="556103" y="9056"/>
                      <a:pt x="546980" y="13388"/>
                    </a:cubicBezTo>
                    <a:cubicBezTo>
                      <a:pt x="503667" y="33995"/>
                      <a:pt x="462190" y="58342"/>
                      <a:pt x="417696" y="76652"/>
                    </a:cubicBezTo>
                    <a:cubicBezTo>
                      <a:pt x="290839" y="128760"/>
                      <a:pt x="159257" y="164658"/>
                      <a:pt x="25379" y="192812"/>
                    </a:cubicBezTo>
                    <a:cubicBezTo>
                      <a:pt x="6938" y="196684"/>
                      <a:pt x="-675" y="202852"/>
                      <a:pt x="47" y="223000"/>
                    </a:cubicBezTo>
                    <a:cubicBezTo>
                      <a:pt x="1819" y="275764"/>
                      <a:pt x="-610" y="328659"/>
                      <a:pt x="1950" y="381292"/>
                    </a:cubicBezTo>
                    <a:cubicBezTo>
                      <a:pt x="5362" y="452365"/>
                      <a:pt x="9038" y="523571"/>
                      <a:pt x="23804" y="593529"/>
                    </a:cubicBezTo>
                    <a:cubicBezTo>
                      <a:pt x="21375" y="607179"/>
                      <a:pt x="26757" y="619583"/>
                      <a:pt x="29644" y="632445"/>
                    </a:cubicBezTo>
                    <a:cubicBezTo>
                      <a:pt x="40867" y="699582"/>
                      <a:pt x="57929" y="765012"/>
                      <a:pt x="85427" y="827423"/>
                    </a:cubicBezTo>
                    <a:cubicBezTo>
                      <a:pt x="85427" y="827423"/>
                      <a:pt x="85427" y="827423"/>
                      <a:pt x="85427" y="827423"/>
                    </a:cubicBezTo>
                    <a:cubicBezTo>
                      <a:pt x="94615" y="864764"/>
                      <a:pt x="103803" y="902106"/>
                      <a:pt x="113056" y="939448"/>
                    </a:cubicBezTo>
                    <a:cubicBezTo>
                      <a:pt x="113056" y="939448"/>
                      <a:pt x="113056" y="939448"/>
                      <a:pt x="113056" y="939448"/>
                    </a:cubicBezTo>
                    <a:cubicBezTo>
                      <a:pt x="113056" y="939448"/>
                      <a:pt x="113056" y="939448"/>
                      <a:pt x="113056" y="939448"/>
                    </a:cubicBezTo>
                    <a:cubicBezTo>
                      <a:pt x="115090" y="1071423"/>
                      <a:pt x="117125" y="1203464"/>
                      <a:pt x="119159" y="1335440"/>
                    </a:cubicBezTo>
                    <a:cubicBezTo>
                      <a:pt x="124934" y="1343774"/>
                      <a:pt x="121916" y="1353356"/>
                      <a:pt x="122375" y="1362347"/>
                    </a:cubicBezTo>
                    <a:cubicBezTo>
                      <a:pt x="125919" y="1426333"/>
                      <a:pt x="116534" y="1489597"/>
                      <a:pt x="112465" y="1553189"/>
                    </a:cubicBezTo>
                    <a:cubicBezTo>
                      <a:pt x="106821" y="1641786"/>
                      <a:pt x="107806" y="1730579"/>
                      <a:pt x="117978" y="1818912"/>
                    </a:cubicBezTo>
                    <a:cubicBezTo>
                      <a:pt x="126313" y="1891233"/>
                      <a:pt x="139175" y="1962963"/>
                      <a:pt x="156435" y="2033774"/>
                    </a:cubicBezTo>
                    <a:cubicBezTo>
                      <a:pt x="186033" y="2032724"/>
                      <a:pt x="215368" y="2036531"/>
                      <a:pt x="244835" y="2038303"/>
                    </a:cubicBezTo>
                    <a:cubicBezTo>
                      <a:pt x="314924" y="2042437"/>
                      <a:pt x="385210" y="2040534"/>
                      <a:pt x="455431" y="2042897"/>
                    </a:cubicBezTo>
                    <a:cubicBezTo>
                      <a:pt x="551443" y="2046112"/>
                      <a:pt x="647586" y="2049459"/>
                      <a:pt x="743795" y="2050312"/>
                    </a:cubicBezTo>
                    <a:cubicBezTo>
                      <a:pt x="739070" y="1970969"/>
                      <a:pt x="737167" y="1891496"/>
                      <a:pt x="729882" y="1812284"/>
                    </a:cubicBezTo>
                    <a:cubicBezTo>
                      <a:pt x="722466" y="1731366"/>
                      <a:pt x="715248" y="1650514"/>
                      <a:pt x="698316" y="1570974"/>
                    </a:cubicBezTo>
                    <a:cubicBezTo>
                      <a:pt x="694444" y="1552927"/>
                      <a:pt x="693984" y="1536192"/>
                      <a:pt x="706716" y="1521360"/>
                    </a:cubicBezTo>
                    <a:cubicBezTo>
                      <a:pt x="705075" y="1514141"/>
                      <a:pt x="703041" y="1506988"/>
                      <a:pt x="701860" y="1499703"/>
                    </a:cubicBezTo>
                    <a:cubicBezTo>
                      <a:pt x="673443" y="1323627"/>
                      <a:pt x="645093" y="1147616"/>
                      <a:pt x="616742" y="971539"/>
                    </a:cubicBezTo>
                    <a:cubicBezTo>
                      <a:pt x="638924" y="941351"/>
                      <a:pt x="652443" y="906568"/>
                      <a:pt x="668784" y="873230"/>
                    </a:cubicBezTo>
                    <a:cubicBezTo>
                      <a:pt x="733098" y="798547"/>
                      <a:pt x="763352" y="708573"/>
                      <a:pt x="785009" y="614726"/>
                    </a:cubicBezTo>
                    <a:cubicBezTo>
                      <a:pt x="785009" y="614726"/>
                      <a:pt x="785009" y="614726"/>
                      <a:pt x="785009" y="614726"/>
                    </a:cubicBezTo>
                    <a:cubicBezTo>
                      <a:pt x="785009" y="614726"/>
                      <a:pt x="785009" y="614726"/>
                      <a:pt x="785009" y="614726"/>
                    </a:cubicBezTo>
                    <a:cubicBezTo>
                      <a:pt x="794984" y="591560"/>
                      <a:pt x="799119" y="567147"/>
                      <a:pt x="801678" y="542274"/>
                    </a:cubicBezTo>
                    <a:cubicBezTo>
                      <a:pt x="801678" y="542274"/>
                      <a:pt x="801678" y="542274"/>
                      <a:pt x="801678" y="542274"/>
                    </a:cubicBezTo>
                    <a:cubicBezTo>
                      <a:pt x="801678" y="542274"/>
                      <a:pt x="801678" y="542274"/>
                      <a:pt x="801678" y="542274"/>
                    </a:cubicBezTo>
                    <a:cubicBezTo>
                      <a:pt x="803319" y="537024"/>
                      <a:pt x="805484" y="531905"/>
                      <a:pt x="806534" y="526524"/>
                    </a:cubicBezTo>
                    <a:cubicBezTo>
                      <a:pt x="827404" y="418502"/>
                      <a:pt x="841645" y="309430"/>
                      <a:pt x="856017" y="200359"/>
                    </a:cubicBezTo>
                    <a:cubicBezTo>
                      <a:pt x="864549" y="135651"/>
                      <a:pt x="871570" y="70746"/>
                      <a:pt x="879971" y="0"/>
                    </a:cubicBezTo>
                    <a:cubicBezTo>
                      <a:pt x="861136" y="17325"/>
                      <a:pt x="846632" y="31107"/>
                      <a:pt x="831669" y="44364"/>
                    </a:cubicBezTo>
                    <a:close/>
                  </a:path>
                </a:pathLst>
              </a:custGeom>
              <a:solidFill>
                <a:srgbClr val="F0D7C2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247B5CE-D725-4FF8-A519-30F1D9D2FA19}"/>
                  </a:ext>
                </a:extLst>
              </p:cNvPr>
              <p:cNvSpPr/>
              <p:nvPr/>
            </p:nvSpPr>
            <p:spPr>
              <a:xfrm>
                <a:off x="5013101" y="3621490"/>
                <a:ext cx="1952238" cy="3234229"/>
              </a:xfrm>
              <a:custGeom>
                <a:avLst/>
                <a:gdLst>
                  <a:gd name="connsiteX0" fmla="*/ 2603742 w 2865878"/>
                  <a:gd name="connsiteY0" fmla="*/ 1308664 h 4747836"/>
                  <a:gd name="connsiteX1" fmla="*/ 2608468 w 2865878"/>
                  <a:gd name="connsiteY1" fmla="*/ 1342133 h 4747836"/>
                  <a:gd name="connsiteX2" fmla="*/ 2756128 w 2865878"/>
                  <a:gd name="connsiteY2" fmla="*/ 1698159 h 4747836"/>
                  <a:gd name="connsiteX3" fmla="*/ 2858703 w 2865878"/>
                  <a:gd name="connsiteY3" fmla="*/ 2134052 h 4747836"/>
                  <a:gd name="connsiteX4" fmla="*/ 2838161 w 2865878"/>
                  <a:gd name="connsiteY4" fmla="*/ 2486468 h 4747836"/>
                  <a:gd name="connsiteX5" fmla="*/ 2495327 w 2865878"/>
                  <a:gd name="connsiteY5" fmla="*/ 2792092 h 4747836"/>
                  <a:gd name="connsiteX6" fmla="*/ 2261630 w 2865878"/>
                  <a:gd name="connsiteY6" fmla="*/ 2793405 h 4747836"/>
                  <a:gd name="connsiteX7" fmla="*/ 2845840 w 2865878"/>
                  <a:gd name="connsiteY7" fmla="*/ 4747836 h 4747836"/>
                  <a:gd name="connsiteX8" fmla="*/ 70548 w 2865878"/>
                  <a:gd name="connsiteY8" fmla="*/ 4747836 h 4747836"/>
                  <a:gd name="connsiteX9" fmla="*/ 141688 w 2865878"/>
                  <a:gd name="connsiteY9" fmla="*/ 4611005 h 4747836"/>
                  <a:gd name="connsiteX10" fmla="*/ 295582 w 2865878"/>
                  <a:gd name="connsiteY10" fmla="*/ 4119657 h 4747836"/>
                  <a:gd name="connsiteX11" fmla="*/ 453218 w 2865878"/>
                  <a:gd name="connsiteY11" fmla="*/ 3335416 h 4747836"/>
                  <a:gd name="connsiteX12" fmla="*/ 522323 w 2865878"/>
                  <a:gd name="connsiteY12" fmla="*/ 2881213 h 4747836"/>
                  <a:gd name="connsiteX13" fmla="*/ 507360 w 2865878"/>
                  <a:gd name="connsiteY13" fmla="*/ 2861788 h 4747836"/>
                  <a:gd name="connsiteX14" fmla="*/ 413120 w 2865878"/>
                  <a:gd name="connsiteY14" fmla="*/ 2859819 h 4747836"/>
                  <a:gd name="connsiteX15" fmla="*/ 161769 w 2865878"/>
                  <a:gd name="connsiteY15" fmla="*/ 2714915 h 4747836"/>
                  <a:gd name="connsiteX16" fmla="*/ 68907 w 2865878"/>
                  <a:gd name="connsiteY16" fmla="*/ 2440792 h 4747836"/>
                  <a:gd name="connsiteX17" fmla="*/ 23100 w 2865878"/>
                  <a:gd name="connsiteY17" fmla="*/ 2078270 h 4747836"/>
                  <a:gd name="connsiteX18" fmla="*/ 5512 w 2865878"/>
                  <a:gd name="connsiteY18" fmla="*/ 1681884 h 4747836"/>
                  <a:gd name="connsiteX19" fmla="*/ 7021 w 2865878"/>
                  <a:gd name="connsiteY19" fmla="*/ 1351584 h 4747836"/>
                  <a:gd name="connsiteX20" fmla="*/ 262 w 2865878"/>
                  <a:gd name="connsiteY20" fmla="*/ 1314177 h 4747836"/>
                  <a:gd name="connsiteX21" fmla="*/ 15750 w 2865878"/>
                  <a:gd name="connsiteY21" fmla="*/ 918119 h 4747836"/>
                  <a:gd name="connsiteX22" fmla="*/ 21787 w 2865878"/>
                  <a:gd name="connsiteY22" fmla="*/ 787981 h 4747836"/>
                  <a:gd name="connsiteX23" fmla="*/ 228840 w 2865878"/>
                  <a:gd name="connsiteY23" fmla="*/ 523111 h 4747836"/>
                  <a:gd name="connsiteX24" fmla="*/ 451840 w 2865878"/>
                  <a:gd name="connsiteY24" fmla="*/ 455253 h 4747836"/>
                  <a:gd name="connsiteX25" fmla="*/ 1060856 w 2865878"/>
                  <a:gd name="connsiteY25" fmla="*/ 107168 h 4747836"/>
                  <a:gd name="connsiteX26" fmla="*/ 1088748 w 2865878"/>
                  <a:gd name="connsiteY26" fmla="*/ 84330 h 4747836"/>
                  <a:gd name="connsiteX27" fmla="*/ 1118214 w 2865878"/>
                  <a:gd name="connsiteY27" fmla="*/ 24938 h 4747836"/>
                  <a:gd name="connsiteX28" fmla="*/ 1129240 w 2865878"/>
                  <a:gd name="connsiteY28" fmla="*/ 0 h 4747836"/>
                  <a:gd name="connsiteX29" fmla="*/ 1138952 w 2865878"/>
                  <a:gd name="connsiteY29" fmla="*/ 33207 h 4747836"/>
                  <a:gd name="connsiteX30" fmla="*/ 1133374 w 2865878"/>
                  <a:gd name="connsiteY30" fmla="*/ 168792 h 4747836"/>
                  <a:gd name="connsiteX31" fmla="*/ 1165794 w 2865878"/>
                  <a:gd name="connsiteY31" fmla="*/ 675169 h 4747836"/>
                  <a:gd name="connsiteX32" fmla="*/ 1170125 w 2865878"/>
                  <a:gd name="connsiteY32" fmla="*/ 696891 h 4747836"/>
                  <a:gd name="connsiteX33" fmla="*/ 1238443 w 2865878"/>
                  <a:gd name="connsiteY33" fmla="*/ 1062826 h 4747836"/>
                  <a:gd name="connsiteX34" fmla="*/ 1367924 w 2865878"/>
                  <a:gd name="connsiteY34" fmla="*/ 1748101 h 4747836"/>
                  <a:gd name="connsiteX35" fmla="*/ 1392337 w 2865878"/>
                  <a:gd name="connsiteY35" fmla="*/ 1876401 h 4747836"/>
                  <a:gd name="connsiteX36" fmla="*/ 1358933 w 2865878"/>
                  <a:gd name="connsiteY36" fmla="*/ 1907377 h 4747836"/>
                  <a:gd name="connsiteX37" fmla="*/ 1067485 w 2865878"/>
                  <a:gd name="connsiteY37" fmla="*/ 1835713 h 4747836"/>
                  <a:gd name="connsiteX38" fmla="*/ 932753 w 2865878"/>
                  <a:gd name="connsiteY38" fmla="*/ 1820947 h 4747836"/>
                  <a:gd name="connsiteX39" fmla="*/ 834838 w 2865878"/>
                  <a:gd name="connsiteY39" fmla="*/ 1870626 h 4747836"/>
                  <a:gd name="connsiteX40" fmla="*/ 737251 w 2865878"/>
                  <a:gd name="connsiteY40" fmla="*/ 1998927 h 4747836"/>
                  <a:gd name="connsiteX41" fmla="*/ 725372 w 2865878"/>
                  <a:gd name="connsiteY41" fmla="*/ 2020059 h 4747836"/>
                  <a:gd name="connsiteX42" fmla="*/ 752739 w 2865878"/>
                  <a:gd name="connsiteY42" fmla="*/ 2022355 h 4747836"/>
                  <a:gd name="connsiteX43" fmla="*/ 1102923 w 2865878"/>
                  <a:gd name="connsiteY43" fmla="*/ 2022224 h 4747836"/>
                  <a:gd name="connsiteX44" fmla="*/ 1173931 w 2865878"/>
                  <a:gd name="connsiteY44" fmla="*/ 2041781 h 4747836"/>
                  <a:gd name="connsiteX45" fmla="*/ 1410975 w 2865878"/>
                  <a:gd name="connsiteY45" fmla="*/ 2181435 h 4747836"/>
                  <a:gd name="connsiteX46" fmla="*/ 1465971 w 2865878"/>
                  <a:gd name="connsiteY46" fmla="*/ 2261828 h 4747836"/>
                  <a:gd name="connsiteX47" fmla="*/ 1485265 w 2865878"/>
                  <a:gd name="connsiteY47" fmla="*/ 2368668 h 4747836"/>
                  <a:gd name="connsiteX48" fmla="*/ 1514272 w 2865878"/>
                  <a:gd name="connsiteY48" fmla="*/ 2282500 h 4747836"/>
                  <a:gd name="connsiteX49" fmla="*/ 1553976 w 2865878"/>
                  <a:gd name="connsiteY49" fmla="*/ 2267406 h 4747836"/>
                  <a:gd name="connsiteX50" fmla="*/ 1666460 w 2865878"/>
                  <a:gd name="connsiteY50" fmla="*/ 2333820 h 4747836"/>
                  <a:gd name="connsiteX51" fmla="*/ 1705377 w 2865878"/>
                  <a:gd name="connsiteY51" fmla="*/ 2314132 h 4747836"/>
                  <a:gd name="connsiteX52" fmla="*/ 1757550 w 2865878"/>
                  <a:gd name="connsiteY52" fmla="*/ 2038565 h 4747836"/>
                  <a:gd name="connsiteX53" fmla="*/ 1813268 w 2865878"/>
                  <a:gd name="connsiteY53" fmla="*/ 1989148 h 4747836"/>
                  <a:gd name="connsiteX54" fmla="*/ 1964800 w 2865878"/>
                  <a:gd name="connsiteY54" fmla="*/ 1969920 h 4747836"/>
                  <a:gd name="connsiteX55" fmla="*/ 2043027 w 2865878"/>
                  <a:gd name="connsiteY55" fmla="*/ 1981076 h 4747836"/>
                  <a:gd name="connsiteX56" fmla="*/ 2248111 w 2865878"/>
                  <a:gd name="connsiteY56" fmla="*/ 2080370 h 4747836"/>
                  <a:gd name="connsiteX57" fmla="*/ 2355214 w 2865878"/>
                  <a:gd name="connsiteY57" fmla="*/ 2118433 h 4747836"/>
                  <a:gd name="connsiteX58" fmla="*/ 2417428 w 2865878"/>
                  <a:gd name="connsiteY58" fmla="*/ 2094742 h 4747836"/>
                  <a:gd name="connsiteX59" fmla="*/ 2467435 w 2865878"/>
                  <a:gd name="connsiteY59" fmla="*/ 1946097 h 4747836"/>
                  <a:gd name="connsiteX60" fmla="*/ 2408700 w 2865878"/>
                  <a:gd name="connsiteY60" fmla="*/ 1842013 h 4747836"/>
                  <a:gd name="connsiteX61" fmla="*/ 2169031 w 2865878"/>
                  <a:gd name="connsiteY61" fmla="*/ 1765098 h 4747836"/>
                  <a:gd name="connsiteX62" fmla="*/ 2077547 w 2865878"/>
                  <a:gd name="connsiteY62" fmla="*/ 1785968 h 4747836"/>
                  <a:gd name="connsiteX63" fmla="*/ 1690414 w 2865878"/>
                  <a:gd name="connsiteY63" fmla="*/ 1932381 h 4747836"/>
                  <a:gd name="connsiteX64" fmla="*/ 1635616 w 2865878"/>
                  <a:gd name="connsiteY64" fmla="*/ 1952397 h 4747836"/>
                  <a:gd name="connsiteX65" fmla="*/ 1614943 w 2865878"/>
                  <a:gd name="connsiteY65" fmla="*/ 1935859 h 4747836"/>
                  <a:gd name="connsiteX66" fmla="*/ 1619406 w 2865878"/>
                  <a:gd name="connsiteY66" fmla="*/ 1908493 h 4747836"/>
                  <a:gd name="connsiteX67" fmla="*/ 1714040 w 2865878"/>
                  <a:gd name="connsiteY67" fmla="*/ 1428892 h 4747836"/>
                  <a:gd name="connsiteX68" fmla="*/ 1746722 w 2865878"/>
                  <a:gd name="connsiteY68" fmla="*/ 1125303 h 4747836"/>
                  <a:gd name="connsiteX69" fmla="*/ 1750463 w 2865878"/>
                  <a:gd name="connsiteY69" fmla="*/ 933869 h 4747836"/>
                  <a:gd name="connsiteX70" fmla="*/ 1743966 w 2865878"/>
                  <a:gd name="connsiteY70" fmla="*/ 717432 h 4747836"/>
                  <a:gd name="connsiteX71" fmla="*/ 1739569 w 2865878"/>
                  <a:gd name="connsiteY71" fmla="*/ 673594 h 4747836"/>
                  <a:gd name="connsiteX72" fmla="*/ 1699405 w 2865878"/>
                  <a:gd name="connsiteY72" fmla="*/ 247610 h 4747836"/>
                  <a:gd name="connsiteX73" fmla="*/ 1709249 w 2865878"/>
                  <a:gd name="connsiteY73" fmla="*/ 188283 h 4747836"/>
                  <a:gd name="connsiteX74" fmla="*/ 1750857 w 2865878"/>
                  <a:gd name="connsiteY74" fmla="*/ 197274 h 4747836"/>
                  <a:gd name="connsiteX75" fmla="*/ 2130901 w 2865878"/>
                  <a:gd name="connsiteY75" fmla="*/ 353335 h 4747836"/>
                  <a:gd name="connsiteX76" fmla="*/ 2267930 w 2865878"/>
                  <a:gd name="connsiteY76" fmla="*/ 389101 h 4747836"/>
                  <a:gd name="connsiteX77" fmla="*/ 2443285 w 2865878"/>
                  <a:gd name="connsiteY77" fmla="*/ 600354 h 4747836"/>
                  <a:gd name="connsiteX78" fmla="*/ 2526172 w 2865878"/>
                  <a:gd name="connsiteY78" fmla="*/ 1080414 h 4747836"/>
                  <a:gd name="connsiteX79" fmla="*/ 2603742 w 2865878"/>
                  <a:gd name="connsiteY79" fmla="*/ 1308664 h 474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865878" h="4747836">
                    <a:moveTo>
                      <a:pt x="2603742" y="1308664"/>
                    </a:moveTo>
                    <a:cubicBezTo>
                      <a:pt x="2595277" y="1321199"/>
                      <a:pt x="2604530" y="1331436"/>
                      <a:pt x="2608468" y="1342133"/>
                    </a:cubicBezTo>
                    <a:cubicBezTo>
                      <a:pt x="2652634" y="1462887"/>
                      <a:pt x="2713864" y="1576487"/>
                      <a:pt x="2756128" y="1698159"/>
                    </a:cubicBezTo>
                    <a:cubicBezTo>
                      <a:pt x="2805413" y="1840044"/>
                      <a:pt x="2843018" y="1984554"/>
                      <a:pt x="2858703" y="2134052"/>
                    </a:cubicBezTo>
                    <a:cubicBezTo>
                      <a:pt x="2871106" y="2252312"/>
                      <a:pt x="2869334" y="2370571"/>
                      <a:pt x="2838161" y="2486468"/>
                    </a:cubicBezTo>
                    <a:cubicBezTo>
                      <a:pt x="2790713" y="2662873"/>
                      <a:pt x="2671994" y="2760066"/>
                      <a:pt x="2495327" y="2792092"/>
                    </a:cubicBezTo>
                    <a:cubicBezTo>
                      <a:pt x="2420053" y="2805742"/>
                      <a:pt x="2344648" y="2805611"/>
                      <a:pt x="2261630" y="2793405"/>
                    </a:cubicBezTo>
                    <a:cubicBezTo>
                      <a:pt x="2434491" y="3453938"/>
                      <a:pt x="2647778" y="4097803"/>
                      <a:pt x="2845840" y="4747836"/>
                    </a:cubicBezTo>
                    <a:cubicBezTo>
                      <a:pt x="1920699" y="4747836"/>
                      <a:pt x="997330" y="4747836"/>
                      <a:pt x="70548" y="4747836"/>
                    </a:cubicBezTo>
                    <a:cubicBezTo>
                      <a:pt x="97718" y="4702095"/>
                      <a:pt x="122000" y="4657665"/>
                      <a:pt x="141688" y="4611005"/>
                    </a:cubicBezTo>
                    <a:cubicBezTo>
                      <a:pt x="208758" y="4452122"/>
                      <a:pt x="254697" y="4286611"/>
                      <a:pt x="295582" y="4119657"/>
                    </a:cubicBezTo>
                    <a:cubicBezTo>
                      <a:pt x="359109" y="3860496"/>
                      <a:pt x="408395" y="3598448"/>
                      <a:pt x="453218" y="3335416"/>
                    </a:cubicBezTo>
                    <a:cubicBezTo>
                      <a:pt x="478944" y="3184409"/>
                      <a:pt x="499288" y="3032614"/>
                      <a:pt x="522323" y="2881213"/>
                    </a:cubicBezTo>
                    <a:cubicBezTo>
                      <a:pt x="524489" y="2866972"/>
                      <a:pt x="519895" y="2863757"/>
                      <a:pt x="507360" y="2861788"/>
                    </a:cubicBezTo>
                    <a:cubicBezTo>
                      <a:pt x="475990" y="2856800"/>
                      <a:pt x="444161" y="2857128"/>
                      <a:pt x="413120" y="2859819"/>
                    </a:cubicBezTo>
                    <a:cubicBezTo>
                      <a:pt x="294992" y="2869860"/>
                      <a:pt x="218930" y="2809089"/>
                      <a:pt x="161769" y="2714915"/>
                    </a:cubicBezTo>
                    <a:cubicBezTo>
                      <a:pt x="110515" y="2630453"/>
                      <a:pt x="86627" y="2536607"/>
                      <a:pt x="68907" y="2440792"/>
                    </a:cubicBezTo>
                    <a:cubicBezTo>
                      <a:pt x="46726" y="2320826"/>
                      <a:pt x="32485" y="2199942"/>
                      <a:pt x="23100" y="2078270"/>
                    </a:cubicBezTo>
                    <a:cubicBezTo>
                      <a:pt x="12862" y="1946228"/>
                      <a:pt x="10368" y="1814056"/>
                      <a:pt x="5512" y="1681884"/>
                    </a:cubicBezTo>
                    <a:cubicBezTo>
                      <a:pt x="1443" y="1571565"/>
                      <a:pt x="8662" y="1461640"/>
                      <a:pt x="7021" y="1351584"/>
                    </a:cubicBezTo>
                    <a:cubicBezTo>
                      <a:pt x="-1773" y="1340296"/>
                      <a:pt x="131" y="1326908"/>
                      <a:pt x="262" y="1314177"/>
                    </a:cubicBezTo>
                    <a:cubicBezTo>
                      <a:pt x="2165" y="1182004"/>
                      <a:pt x="7284" y="1050029"/>
                      <a:pt x="15750" y="918119"/>
                    </a:cubicBezTo>
                    <a:cubicBezTo>
                      <a:pt x="18506" y="874805"/>
                      <a:pt x="20803" y="831360"/>
                      <a:pt x="21787" y="787981"/>
                    </a:cubicBezTo>
                    <a:cubicBezTo>
                      <a:pt x="25003" y="654102"/>
                      <a:pt x="98177" y="557959"/>
                      <a:pt x="228840" y="523111"/>
                    </a:cubicBezTo>
                    <a:cubicBezTo>
                      <a:pt x="303983" y="503029"/>
                      <a:pt x="378797" y="482094"/>
                      <a:pt x="451840" y="455253"/>
                    </a:cubicBezTo>
                    <a:cubicBezTo>
                      <a:pt x="674446" y="373482"/>
                      <a:pt x="879661" y="261391"/>
                      <a:pt x="1060856" y="107168"/>
                    </a:cubicBezTo>
                    <a:cubicBezTo>
                      <a:pt x="1070044" y="99359"/>
                      <a:pt x="1079560" y="92009"/>
                      <a:pt x="1088748" y="84330"/>
                    </a:cubicBezTo>
                    <a:cubicBezTo>
                      <a:pt x="1107386" y="68842"/>
                      <a:pt x="1120183" y="51123"/>
                      <a:pt x="1118214" y="24938"/>
                    </a:cubicBezTo>
                    <a:cubicBezTo>
                      <a:pt x="1117558" y="16079"/>
                      <a:pt x="1115261" y="3675"/>
                      <a:pt x="1129240" y="0"/>
                    </a:cubicBezTo>
                    <a:cubicBezTo>
                      <a:pt x="1140396" y="8794"/>
                      <a:pt x="1138559" y="21460"/>
                      <a:pt x="1138952" y="33207"/>
                    </a:cubicBezTo>
                    <a:cubicBezTo>
                      <a:pt x="1140265" y="78555"/>
                      <a:pt x="1138427" y="123707"/>
                      <a:pt x="1133374" y="168792"/>
                    </a:cubicBezTo>
                    <a:cubicBezTo>
                      <a:pt x="1114145" y="339487"/>
                      <a:pt x="1129830" y="508017"/>
                      <a:pt x="1165794" y="675169"/>
                    </a:cubicBezTo>
                    <a:cubicBezTo>
                      <a:pt x="1167369" y="682388"/>
                      <a:pt x="1168878" y="689606"/>
                      <a:pt x="1170125" y="696891"/>
                    </a:cubicBezTo>
                    <a:cubicBezTo>
                      <a:pt x="1189813" y="819416"/>
                      <a:pt x="1215408" y="940891"/>
                      <a:pt x="1238443" y="1062826"/>
                    </a:cubicBezTo>
                    <a:cubicBezTo>
                      <a:pt x="1281559" y="1291273"/>
                      <a:pt x="1325004" y="1519589"/>
                      <a:pt x="1367924" y="1748101"/>
                    </a:cubicBezTo>
                    <a:cubicBezTo>
                      <a:pt x="1375931" y="1790890"/>
                      <a:pt x="1384265" y="1833613"/>
                      <a:pt x="1392337" y="1876401"/>
                    </a:cubicBezTo>
                    <a:cubicBezTo>
                      <a:pt x="1399031" y="1911774"/>
                      <a:pt x="1394766" y="1916171"/>
                      <a:pt x="1358933" y="1907377"/>
                    </a:cubicBezTo>
                    <a:cubicBezTo>
                      <a:pt x="1261806" y="1883489"/>
                      <a:pt x="1164153" y="1861504"/>
                      <a:pt x="1067485" y="1835713"/>
                    </a:cubicBezTo>
                    <a:cubicBezTo>
                      <a:pt x="1023121" y="1823834"/>
                      <a:pt x="978429" y="1819044"/>
                      <a:pt x="932753" y="1820947"/>
                    </a:cubicBezTo>
                    <a:cubicBezTo>
                      <a:pt x="892458" y="1822653"/>
                      <a:pt x="859120" y="1837681"/>
                      <a:pt x="834838" y="1870626"/>
                    </a:cubicBezTo>
                    <a:cubicBezTo>
                      <a:pt x="802943" y="1913874"/>
                      <a:pt x="769211" y="1955744"/>
                      <a:pt x="737251" y="1998927"/>
                    </a:cubicBezTo>
                    <a:cubicBezTo>
                      <a:pt x="732526" y="2005293"/>
                      <a:pt x="724979" y="2010346"/>
                      <a:pt x="725372" y="2020059"/>
                    </a:cubicBezTo>
                    <a:cubicBezTo>
                      <a:pt x="734298" y="2024652"/>
                      <a:pt x="743682" y="2022355"/>
                      <a:pt x="752739" y="2022355"/>
                    </a:cubicBezTo>
                    <a:cubicBezTo>
                      <a:pt x="869489" y="2022552"/>
                      <a:pt x="986173" y="2022815"/>
                      <a:pt x="1102923" y="2022224"/>
                    </a:cubicBezTo>
                    <a:cubicBezTo>
                      <a:pt x="1128846" y="2022093"/>
                      <a:pt x="1151750" y="2028262"/>
                      <a:pt x="1173931" y="2041781"/>
                    </a:cubicBezTo>
                    <a:cubicBezTo>
                      <a:pt x="1252290" y="2089426"/>
                      <a:pt x="1330714" y="2137005"/>
                      <a:pt x="1410975" y="2181435"/>
                    </a:cubicBezTo>
                    <a:cubicBezTo>
                      <a:pt x="1444248" y="2199876"/>
                      <a:pt x="1461705" y="2224420"/>
                      <a:pt x="1465971" y="2261828"/>
                    </a:cubicBezTo>
                    <a:cubicBezTo>
                      <a:pt x="1469908" y="2296610"/>
                      <a:pt x="1477980" y="2330933"/>
                      <a:pt x="1485265" y="2368668"/>
                    </a:cubicBezTo>
                    <a:cubicBezTo>
                      <a:pt x="1495765" y="2337758"/>
                      <a:pt x="1504100" y="2309801"/>
                      <a:pt x="1514272" y="2282500"/>
                    </a:cubicBezTo>
                    <a:cubicBezTo>
                      <a:pt x="1523263" y="2258284"/>
                      <a:pt x="1531138" y="2255003"/>
                      <a:pt x="1553976" y="2267406"/>
                    </a:cubicBezTo>
                    <a:cubicBezTo>
                      <a:pt x="1592171" y="2288275"/>
                      <a:pt x="1628397" y="2312623"/>
                      <a:pt x="1666460" y="2333820"/>
                    </a:cubicBezTo>
                    <a:cubicBezTo>
                      <a:pt x="1697305" y="2351015"/>
                      <a:pt x="1702161" y="2349045"/>
                      <a:pt x="1705377" y="2314132"/>
                    </a:cubicBezTo>
                    <a:cubicBezTo>
                      <a:pt x="1714106" y="2220614"/>
                      <a:pt x="1737337" y="2129852"/>
                      <a:pt x="1757550" y="2038565"/>
                    </a:cubicBezTo>
                    <a:cubicBezTo>
                      <a:pt x="1766279" y="1999255"/>
                      <a:pt x="1773892" y="1993808"/>
                      <a:pt x="1813268" y="1989148"/>
                    </a:cubicBezTo>
                    <a:cubicBezTo>
                      <a:pt x="1863866" y="1983176"/>
                      <a:pt x="1914530" y="1977598"/>
                      <a:pt x="1964800" y="1969920"/>
                    </a:cubicBezTo>
                    <a:cubicBezTo>
                      <a:pt x="1992691" y="1965654"/>
                      <a:pt x="2018220" y="1968869"/>
                      <a:pt x="2043027" y="1981076"/>
                    </a:cubicBezTo>
                    <a:cubicBezTo>
                      <a:pt x="2111213" y="2014611"/>
                      <a:pt x="2179990" y="2046768"/>
                      <a:pt x="2248111" y="2080370"/>
                    </a:cubicBezTo>
                    <a:cubicBezTo>
                      <a:pt x="2282499" y="2097367"/>
                      <a:pt x="2318857" y="2107605"/>
                      <a:pt x="2355214" y="2118433"/>
                    </a:cubicBezTo>
                    <a:cubicBezTo>
                      <a:pt x="2382252" y="2126439"/>
                      <a:pt x="2403712" y="2117711"/>
                      <a:pt x="2417428" y="2094742"/>
                    </a:cubicBezTo>
                    <a:cubicBezTo>
                      <a:pt x="2444597" y="2048934"/>
                      <a:pt x="2464548" y="1999452"/>
                      <a:pt x="2467435" y="1946097"/>
                    </a:cubicBezTo>
                    <a:cubicBezTo>
                      <a:pt x="2469864" y="1901077"/>
                      <a:pt x="2446763" y="1863407"/>
                      <a:pt x="2408700" y="1842013"/>
                    </a:cubicBezTo>
                    <a:cubicBezTo>
                      <a:pt x="2334541" y="1800340"/>
                      <a:pt x="2259070" y="1760111"/>
                      <a:pt x="2169031" y="1765098"/>
                    </a:cubicBezTo>
                    <a:cubicBezTo>
                      <a:pt x="2136939" y="1766870"/>
                      <a:pt x="2106423" y="1773236"/>
                      <a:pt x="2077547" y="1785968"/>
                    </a:cubicBezTo>
                    <a:cubicBezTo>
                      <a:pt x="1951084" y="1841619"/>
                      <a:pt x="1819174" y="1882767"/>
                      <a:pt x="1690414" y="1932381"/>
                    </a:cubicBezTo>
                    <a:cubicBezTo>
                      <a:pt x="1672301" y="1939337"/>
                      <a:pt x="1654319" y="1946885"/>
                      <a:pt x="1635616" y="1952397"/>
                    </a:cubicBezTo>
                    <a:cubicBezTo>
                      <a:pt x="1620784" y="1956729"/>
                      <a:pt x="1614615" y="1950166"/>
                      <a:pt x="1614943" y="1935859"/>
                    </a:cubicBezTo>
                    <a:cubicBezTo>
                      <a:pt x="1615140" y="1926540"/>
                      <a:pt x="1617240" y="1917484"/>
                      <a:pt x="1619406" y="1908493"/>
                    </a:cubicBezTo>
                    <a:cubicBezTo>
                      <a:pt x="1658651" y="1750136"/>
                      <a:pt x="1690414" y="1590268"/>
                      <a:pt x="1714040" y="1428892"/>
                    </a:cubicBezTo>
                    <a:cubicBezTo>
                      <a:pt x="1728806" y="1328155"/>
                      <a:pt x="1738716" y="1226893"/>
                      <a:pt x="1746722" y="1125303"/>
                    </a:cubicBezTo>
                    <a:cubicBezTo>
                      <a:pt x="1751775" y="1061382"/>
                      <a:pt x="1753285" y="997462"/>
                      <a:pt x="1750463" y="933869"/>
                    </a:cubicBezTo>
                    <a:cubicBezTo>
                      <a:pt x="1747181" y="861745"/>
                      <a:pt x="1747050" y="789556"/>
                      <a:pt x="1743966" y="717432"/>
                    </a:cubicBezTo>
                    <a:cubicBezTo>
                      <a:pt x="1739372" y="703126"/>
                      <a:pt x="1739897" y="688294"/>
                      <a:pt x="1739569" y="673594"/>
                    </a:cubicBezTo>
                    <a:cubicBezTo>
                      <a:pt x="1736091" y="530658"/>
                      <a:pt x="1724343" y="388511"/>
                      <a:pt x="1699405" y="247610"/>
                    </a:cubicBezTo>
                    <a:cubicBezTo>
                      <a:pt x="1695730" y="226806"/>
                      <a:pt x="1690086" y="205412"/>
                      <a:pt x="1709249" y="188283"/>
                    </a:cubicBezTo>
                    <a:cubicBezTo>
                      <a:pt x="1725262" y="181064"/>
                      <a:pt x="1737928" y="190908"/>
                      <a:pt x="1750857" y="197274"/>
                    </a:cubicBezTo>
                    <a:cubicBezTo>
                      <a:pt x="1874038" y="257782"/>
                      <a:pt x="2000304" y="310874"/>
                      <a:pt x="2130901" y="353335"/>
                    </a:cubicBezTo>
                    <a:cubicBezTo>
                      <a:pt x="2175856" y="367969"/>
                      <a:pt x="2221401" y="380439"/>
                      <a:pt x="2267930" y="389101"/>
                    </a:cubicBezTo>
                    <a:cubicBezTo>
                      <a:pt x="2382121" y="410364"/>
                      <a:pt x="2440857" y="486295"/>
                      <a:pt x="2443285" y="600354"/>
                    </a:cubicBezTo>
                    <a:cubicBezTo>
                      <a:pt x="2446763" y="765274"/>
                      <a:pt x="2480364" y="923566"/>
                      <a:pt x="2526172" y="1080414"/>
                    </a:cubicBezTo>
                    <a:cubicBezTo>
                      <a:pt x="2548813" y="1157263"/>
                      <a:pt x="2575392" y="1233259"/>
                      <a:pt x="2603742" y="130866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4980D36-60D5-4DBD-B305-348A9A2FCB5A}"/>
                  </a:ext>
                </a:extLst>
              </p:cNvPr>
              <p:cNvSpPr/>
              <p:nvPr/>
            </p:nvSpPr>
            <p:spPr>
              <a:xfrm>
                <a:off x="4805822" y="2329939"/>
                <a:ext cx="2173705" cy="2212072"/>
              </a:xfrm>
              <a:custGeom>
                <a:avLst/>
                <a:gdLst>
                  <a:gd name="connsiteX0" fmla="*/ 2908028 w 3190991"/>
                  <a:gd name="connsiteY0" fmla="*/ 3204657 h 3247314"/>
                  <a:gd name="connsiteX1" fmla="*/ 2892605 w 3190991"/>
                  <a:gd name="connsiteY1" fmla="*/ 3184641 h 3247314"/>
                  <a:gd name="connsiteX2" fmla="*/ 2755052 w 3190991"/>
                  <a:gd name="connsiteY2" fmla="*/ 2686205 h 3247314"/>
                  <a:gd name="connsiteX3" fmla="*/ 2742320 w 3190991"/>
                  <a:gd name="connsiteY3" fmla="*/ 2528766 h 3247314"/>
                  <a:gd name="connsiteX4" fmla="*/ 2719941 w 3190991"/>
                  <a:gd name="connsiteY4" fmla="*/ 2404272 h 3247314"/>
                  <a:gd name="connsiteX5" fmla="*/ 2591116 w 3190991"/>
                  <a:gd name="connsiteY5" fmla="*/ 2296579 h 3247314"/>
                  <a:gd name="connsiteX6" fmla="*/ 2046217 w 3190991"/>
                  <a:gd name="connsiteY6" fmla="*/ 2097073 h 3247314"/>
                  <a:gd name="connsiteX7" fmla="*/ 2018456 w 3190991"/>
                  <a:gd name="connsiteY7" fmla="*/ 2084670 h 3247314"/>
                  <a:gd name="connsiteX8" fmla="*/ 2005790 w 3190991"/>
                  <a:gd name="connsiteY8" fmla="*/ 2061044 h 3247314"/>
                  <a:gd name="connsiteX9" fmla="*/ 1923297 w 3190991"/>
                  <a:gd name="connsiteY9" fmla="*/ 1545939 h 3247314"/>
                  <a:gd name="connsiteX10" fmla="*/ 1923363 w 3190991"/>
                  <a:gd name="connsiteY10" fmla="*/ 1540427 h 3247314"/>
                  <a:gd name="connsiteX11" fmla="*/ 1976193 w 3190991"/>
                  <a:gd name="connsiteY11" fmla="*/ 1432799 h 3247314"/>
                  <a:gd name="connsiteX12" fmla="*/ 2090974 w 3190991"/>
                  <a:gd name="connsiteY12" fmla="*/ 1176986 h 3247314"/>
                  <a:gd name="connsiteX13" fmla="*/ 2107315 w 3190991"/>
                  <a:gd name="connsiteY13" fmla="*/ 1105912 h 3247314"/>
                  <a:gd name="connsiteX14" fmla="*/ 2181408 w 3190991"/>
                  <a:gd name="connsiteY14" fmla="*/ 587066 h 3247314"/>
                  <a:gd name="connsiteX15" fmla="*/ 2143279 w 3190991"/>
                  <a:gd name="connsiteY15" fmla="*/ 617386 h 3247314"/>
                  <a:gd name="connsiteX16" fmla="*/ 1846055 w 3190991"/>
                  <a:gd name="connsiteY16" fmla="*/ 809147 h 3247314"/>
                  <a:gd name="connsiteX17" fmla="*/ 1711192 w 3190991"/>
                  <a:gd name="connsiteY17" fmla="*/ 840123 h 3247314"/>
                  <a:gd name="connsiteX18" fmla="*/ 1691898 w 3190991"/>
                  <a:gd name="connsiteY18" fmla="*/ 838942 h 3247314"/>
                  <a:gd name="connsiteX19" fmla="*/ 1668731 w 3190991"/>
                  <a:gd name="connsiteY19" fmla="*/ 826342 h 3247314"/>
                  <a:gd name="connsiteX20" fmla="*/ 1681857 w 3190991"/>
                  <a:gd name="connsiteY20" fmla="*/ 806654 h 3247314"/>
                  <a:gd name="connsiteX21" fmla="*/ 1859049 w 3190991"/>
                  <a:gd name="connsiteY21" fmla="*/ 619027 h 3247314"/>
                  <a:gd name="connsiteX22" fmla="*/ 1878015 w 3190991"/>
                  <a:gd name="connsiteY22" fmla="*/ 582801 h 3247314"/>
                  <a:gd name="connsiteX23" fmla="*/ 1841789 w 3190991"/>
                  <a:gd name="connsiteY23" fmla="*/ 592382 h 3247314"/>
                  <a:gd name="connsiteX24" fmla="*/ 1409177 w 3190991"/>
                  <a:gd name="connsiteY24" fmla="*/ 747393 h 3247314"/>
                  <a:gd name="connsiteX25" fmla="*/ 1344272 w 3190991"/>
                  <a:gd name="connsiteY25" fmla="*/ 762618 h 3247314"/>
                  <a:gd name="connsiteX26" fmla="*/ 1320122 w 3190991"/>
                  <a:gd name="connsiteY26" fmla="*/ 790509 h 3247314"/>
                  <a:gd name="connsiteX27" fmla="*/ 1341779 w 3190991"/>
                  <a:gd name="connsiteY27" fmla="*/ 1155722 h 3247314"/>
                  <a:gd name="connsiteX28" fmla="*/ 1347948 w 3190991"/>
                  <a:gd name="connsiteY28" fmla="*/ 1194705 h 3247314"/>
                  <a:gd name="connsiteX29" fmla="*/ 1403599 w 3190991"/>
                  <a:gd name="connsiteY29" fmla="*/ 1388566 h 3247314"/>
                  <a:gd name="connsiteX30" fmla="*/ 1431556 w 3190991"/>
                  <a:gd name="connsiteY30" fmla="*/ 1507417 h 3247314"/>
                  <a:gd name="connsiteX31" fmla="*/ 1438381 w 3190991"/>
                  <a:gd name="connsiteY31" fmla="*/ 1856026 h 3247314"/>
                  <a:gd name="connsiteX32" fmla="*/ 1431031 w 3190991"/>
                  <a:gd name="connsiteY32" fmla="*/ 1898815 h 3247314"/>
                  <a:gd name="connsiteX33" fmla="*/ 1383123 w 3190991"/>
                  <a:gd name="connsiteY33" fmla="*/ 1998567 h 3247314"/>
                  <a:gd name="connsiteX34" fmla="*/ 541525 w 3190991"/>
                  <a:gd name="connsiteY34" fmla="*/ 2424289 h 3247314"/>
                  <a:gd name="connsiteX35" fmla="*/ 333685 w 3190991"/>
                  <a:gd name="connsiteY35" fmla="*/ 2681086 h 3247314"/>
                  <a:gd name="connsiteX36" fmla="*/ 311372 w 3190991"/>
                  <a:gd name="connsiteY36" fmla="*/ 3247314 h 3247314"/>
                  <a:gd name="connsiteX37" fmla="*/ 142646 w 3190991"/>
                  <a:gd name="connsiteY37" fmla="*/ 3171909 h 3247314"/>
                  <a:gd name="connsiteX38" fmla="*/ 36199 w 3190991"/>
                  <a:gd name="connsiteY38" fmla="*/ 2738772 h 3247314"/>
                  <a:gd name="connsiteX39" fmla="*/ 169815 w 3190991"/>
                  <a:gd name="connsiteY39" fmla="*/ 2588290 h 3247314"/>
                  <a:gd name="connsiteX40" fmla="*/ 278099 w 3190991"/>
                  <a:gd name="connsiteY40" fmla="*/ 2400860 h 3247314"/>
                  <a:gd name="connsiteX41" fmla="*/ 278034 w 3190991"/>
                  <a:gd name="connsiteY41" fmla="*/ 2256874 h 3247314"/>
                  <a:gd name="connsiteX42" fmla="*/ 342020 w 3190991"/>
                  <a:gd name="connsiteY42" fmla="*/ 2067147 h 3247314"/>
                  <a:gd name="connsiteX43" fmla="*/ 615356 w 3190991"/>
                  <a:gd name="connsiteY43" fmla="*/ 1896583 h 3247314"/>
                  <a:gd name="connsiteX44" fmla="*/ 905492 w 3190991"/>
                  <a:gd name="connsiteY44" fmla="*/ 1734813 h 3247314"/>
                  <a:gd name="connsiteX45" fmla="*/ 1123963 w 3190991"/>
                  <a:gd name="connsiteY45" fmla="*/ 1362513 h 3247314"/>
                  <a:gd name="connsiteX46" fmla="*/ 1157236 w 3190991"/>
                  <a:gd name="connsiteY46" fmla="*/ 986274 h 3247314"/>
                  <a:gd name="connsiteX47" fmla="*/ 1285996 w 3190991"/>
                  <a:gd name="connsiteY47" fmla="*/ 414796 h 3247314"/>
                  <a:gd name="connsiteX48" fmla="*/ 1618264 w 3190991"/>
                  <a:gd name="connsiteY48" fmla="*/ 59952 h 3247314"/>
                  <a:gd name="connsiteX49" fmla="*/ 2172417 w 3190991"/>
                  <a:gd name="connsiteY49" fmla="*/ 53652 h 3247314"/>
                  <a:gd name="connsiteX50" fmla="*/ 2330446 w 3190991"/>
                  <a:gd name="connsiteY50" fmla="*/ 230647 h 3247314"/>
                  <a:gd name="connsiteX51" fmla="*/ 2377763 w 3190991"/>
                  <a:gd name="connsiteY51" fmla="*/ 597304 h 3247314"/>
                  <a:gd name="connsiteX52" fmla="*/ 2311808 w 3190991"/>
                  <a:gd name="connsiteY52" fmla="*/ 1117528 h 3247314"/>
                  <a:gd name="connsiteX53" fmla="*/ 2318568 w 3190991"/>
                  <a:gd name="connsiteY53" fmla="*/ 1365531 h 3247314"/>
                  <a:gd name="connsiteX54" fmla="*/ 2397057 w 3190991"/>
                  <a:gd name="connsiteY54" fmla="*/ 1479131 h 3247314"/>
                  <a:gd name="connsiteX55" fmla="*/ 2478172 w 3190991"/>
                  <a:gd name="connsiteY55" fmla="*/ 1546399 h 3247314"/>
                  <a:gd name="connsiteX56" fmla="*/ 2561715 w 3190991"/>
                  <a:gd name="connsiteY56" fmla="*/ 1807922 h 3247314"/>
                  <a:gd name="connsiteX57" fmla="*/ 2553315 w 3190991"/>
                  <a:gd name="connsiteY57" fmla="*/ 1901899 h 3247314"/>
                  <a:gd name="connsiteX58" fmla="*/ 2665668 w 3190991"/>
                  <a:gd name="connsiteY58" fmla="*/ 2084210 h 3247314"/>
                  <a:gd name="connsiteX59" fmla="*/ 2847914 w 3190991"/>
                  <a:gd name="connsiteY59" fmla="*/ 2141240 h 3247314"/>
                  <a:gd name="connsiteX60" fmla="*/ 3150781 w 3190991"/>
                  <a:gd name="connsiteY60" fmla="*/ 2427242 h 3247314"/>
                  <a:gd name="connsiteX61" fmla="*/ 3175523 w 3190991"/>
                  <a:gd name="connsiteY61" fmla="*/ 2538282 h 3247314"/>
                  <a:gd name="connsiteX62" fmla="*/ 3031734 w 3190991"/>
                  <a:gd name="connsiteY62" fmla="*/ 3066053 h 3247314"/>
                  <a:gd name="connsiteX63" fmla="*/ 2908028 w 3190991"/>
                  <a:gd name="connsiteY63" fmla="*/ 3204657 h 324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190991" h="3247314">
                    <a:moveTo>
                      <a:pt x="2908028" y="3204657"/>
                    </a:moveTo>
                    <a:cubicBezTo>
                      <a:pt x="2894771" y="3204329"/>
                      <a:pt x="2895493" y="3192385"/>
                      <a:pt x="2892605" y="3184641"/>
                    </a:cubicBezTo>
                    <a:cubicBezTo>
                      <a:pt x="2832885" y="3022346"/>
                      <a:pt x="2781959" y="2857491"/>
                      <a:pt x="2755052" y="2686205"/>
                    </a:cubicBezTo>
                    <a:cubicBezTo>
                      <a:pt x="2746914" y="2634229"/>
                      <a:pt x="2740483" y="2581727"/>
                      <a:pt x="2742320" y="2528766"/>
                    </a:cubicBezTo>
                    <a:cubicBezTo>
                      <a:pt x="2743829" y="2485650"/>
                      <a:pt x="2737135" y="2443977"/>
                      <a:pt x="2719941" y="2404272"/>
                    </a:cubicBezTo>
                    <a:cubicBezTo>
                      <a:pt x="2695069" y="2346914"/>
                      <a:pt x="2652346" y="2309048"/>
                      <a:pt x="2591116" y="2296579"/>
                    </a:cubicBezTo>
                    <a:cubicBezTo>
                      <a:pt x="2399289" y="2257662"/>
                      <a:pt x="2221571" y="2180748"/>
                      <a:pt x="2046217" y="2097073"/>
                    </a:cubicBezTo>
                    <a:cubicBezTo>
                      <a:pt x="2037095" y="2092742"/>
                      <a:pt x="2027710" y="2088804"/>
                      <a:pt x="2018456" y="2084670"/>
                    </a:cubicBezTo>
                    <a:cubicBezTo>
                      <a:pt x="2009597" y="2079288"/>
                      <a:pt x="2007300" y="2070298"/>
                      <a:pt x="2005790" y="2061044"/>
                    </a:cubicBezTo>
                    <a:cubicBezTo>
                      <a:pt x="1977636" y="1889430"/>
                      <a:pt x="1950401" y="1717685"/>
                      <a:pt x="1923297" y="1545939"/>
                    </a:cubicBezTo>
                    <a:cubicBezTo>
                      <a:pt x="1923035" y="1544168"/>
                      <a:pt x="1923297" y="1542264"/>
                      <a:pt x="1923363" y="1540427"/>
                    </a:cubicBezTo>
                    <a:cubicBezTo>
                      <a:pt x="1937211" y="1502757"/>
                      <a:pt x="1958670" y="1468697"/>
                      <a:pt x="1976193" y="1432799"/>
                    </a:cubicBezTo>
                    <a:cubicBezTo>
                      <a:pt x="2038276" y="1358247"/>
                      <a:pt x="2067742" y="1268994"/>
                      <a:pt x="2090974" y="1176986"/>
                    </a:cubicBezTo>
                    <a:cubicBezTo>
                      <a:pt x="2098521" y="1153819"/>
                      <a:pt x="2103443" y="1129997"/>
                      <a:pt x="2107315" y="1105912"/>
                    </a:cubicBezTo>
                    <a:cubicBezTo>
                      <a:pt x="2140522" y="935873"/>
                      <a:pt x="2159948" y="763865"/>
                      <a:pt x="2181408" y="587066"/>
                    </a:cubicBezTo>
                    <a:cubicBezTo>
                      <a:pt x="2164804" y="596582"/>
                      <a:pt x="2154435" y="607411"/>
                      <a:pt x="2143279" y="617386"/>
                    </a:cubicBezTo>
                    <a:cubicBezTo>
                      <a:pt x="2054157" y="696729"/>
                      <a:pt x="1957620" y="764587"/>
                      <a:pt x="1846055" y="809147"/>
                    </a:cubicBezTo>
                    <a:cubicBezTo>
                      <a:pt x="1802676" y="826473"/>
                      <a:pt x="1757524" y="835792"/>
                      <a:pt x="1711192" y="840123"/>
                    </a:cubicBezTo>
                    <a:cubicBezTo>
                      <a:pt x="1704695" y="840714"/>
                      <a:pt x="1698198" y="840648"/>
                      <a:pt x="1691898" y="838942"/>
                    </a:cubicBezTo>
                    <a:cubicBezTo>
                      <a:pt x="1683104" y="836579"/>
                      <a:pt x="1671422" y="836251"/>
                      <a:pt x="1668731" y="826342"/>
                    </a:cubicBezTo>
                    <a:cubicBezTo>
                      <a:pt x="1666369" y="817613"/>
                      <a:pt x="1675950" y="812363"/>
                      <a:pt x="1681857" y="806654"/>
                    </a:cubicBezTo>
                    <a:cubicBezTo>
                      <a:pt x="1743546" y="746605"/>
                      <a:pt x="1806022" y="687213"/>
                      <a:pt x="1859049" y="619027"/>
                    </a:cubicBezTo>
                    <a:cubicBezTo>
                      <a:pt x="1867384" y="608329"/>
                      <a:pt x="1878146" y="598682"/>
                      <a:pt x="1878015" y="582801"/>
                    </a:cubicBezTo>
                    <a:cubicBezTo>
                      <a:pt x="1863380" y="577485"/>
                      <a:pt x="1852421" y="586344"/>
                      <a:pt x="1841789" y="592382"/>
                    </a:cubicBezTo>
                    <a:cubicBezTo>
                      <a:pt x="1706664" y="669494"/>
                      <a:pt x="1558741" y="710642"/>
                      <a:pt x="1409177" y="747393"/>
                    </a:cubicBezTo>
                    <a:cubicBezTo>
                      <a:pt x="1387586" y="752708"/>
                      <a:pt x="1366192" y="758943"/>
                      <a:pt x="1344272" y="762618"/>
                    </a:cubicBezTo>
                    <a:cubicBezTo>
                      <a:pt x="1327800" y="765374"/>
                      <a:pt x="1320384" y="773578"/>
                      <a:pt x="1320122" y="790509"/>
                    </a:cubicBezTo>
                    <a:cubicBezTo>
                      <a:pt x="1318022" y="912838"/>
                      <a:pt x="1321828" y="1034772"/>
                      <a:pt x="1341779" y="1155722"/>
                    </a:cubicBezTo>
                    <a:cubicBezTo>
                      <a:pt x="1342566" y="1168914"/>
                      <a:pt x="1346635" y="1181579"/>
                      <a:pt x="1347948" y="1194705"/>
                    </a:cubicBezTo>
                    <a:cubicBezTo>
                      <a:pt x="1359957" y="1261185"/>
                      <a:pt x="1377676" y="1326090"/>
                      <a:pt x="1403599" y="1388566"/>
                    </a:cubicBezTo>
                    <a:cubicBezTo>
                      <a:pt x="1412787" y="1428205"/>
                      <a:pt x="1424600" y="1467187"/>
                      <a:pt x="1431556" y="1507417"/>
                    </a:cubicBezTo>
                    <a:cubicBezTo>
                      <a:pt x="1431884" y="1623707"/>
                      <a:pt x="1441925" y="1739735"/>
                      <a:pt x="1438381" y="1856026"/>
                    </a:cubicBezTo>
                    <a:cubicBezTo>
                      <a:pt x="1437922" y="1870595"/>
                      <a:pt x="1440809" y="1885821"/>
                      <a:pt x="1431031" y="1898815"/>
                    </a:cubicBezTo>
                    <a:cubicBezTo>
                      <a:pt x="1439103" y="1943703"/>
                      <a:pt x="1415477" y="1970939"/>
                      <a:pt x="1383123" y="1998567"/>
                    </a:cubicBezTo>
                    <a:cubicBezTo>
                      <a:pt x="1136760" y="2208508"/>
                      <a:pt x="853581" y="2344946"/>
                      <a:pt x="541525" y="2424289"/>
                    </a:cubicBezTo>
                    <a:cubicBezTo>
                      <a:pt x="413159" y="2456905"/>
                      <a:pt x="339986" y="2548389"/>
                      <a:pt x="333685" y="2681086"/>
                    </a:cubicBezTo>
                    <a:cubicBezTo>
                      <a:pt x="324694" y="2869763"/>
                      <a:pt x="313013" y="3058309"/>
                      <a:pt x="311372" y="3247314"/>
                    </a:cubicBezTo>
                    <a:cubicBezTo>
                      <a:pt x="250471" y="3232614"/>
                      <a:pt x="193835" y="3208004"/>
                      <a:pt x="142646" y="3171909"/>
                    </a:cubicBezTo>
                    <a:cubicBezTo>
                      <a:pt x="3779" y="3074059"/>
                      <a:pt x="-37894" y="2904677"/>
                      <a:pt x="36199" y="2738772"/>
                    </a:cubicBezTo>
                    <a:cubicBezTo>
                      <a:pt x="64747" y="2674720"/>
                      <a:pt x="105895" y="2623006"/>
                      <a:pt x="169815" y="2588290"/>
                    </a:cubicBezTo>
                    <a:cubicBezTo>
                      <a:pt x="242333" y="2548979"/>
                      <a:pt x="266680" y="2477577"/>
                      <a:pt x="278099" y="2400860"/>
                    </a:cubicBezTo>
                    <a:cubicBezTo>
                      <a:pt x="285253" y="2352887"/>
                      <a:pt x="286237" y="2304585"/>
                      <a:pt x="278034" y="2256874"/>
                    </a:cubicBezTo>
                    <a:cubicBezTo>
                      <a:pt x="265171" y="2181535"/>
                      <a:pt x="292537" y="2120437"/>
                      <a:pt x="342020" y="2067147"/>
                    </a:cubicBezTo>
                    <a:cubicBezTo>
                      <a:pt x="417622" y="1985770"/>
                      <a:pt x="514290" y="1937666"/>
                      <a:pt x="615356" y="1896583"/>
                    </a:cubicBezTo>
                    <a:cubicBezTo>
                      <a:pt x="718718" y="1854582"/>
                      <a:pt x="815649" y="1801031"/>
                      <a:pt x="905492" y="1734813"/>
                    </a:cubicBezTo>
                    <a:cubicBezTo>
                      <a:pt x="1031561" y="1641886"/>
                      <a:pt x="1102569" y="1517195"/>
                      <a:pt x="1123963" y="1362513"/>
                    </a:cubicBezTo>
                    <a:cubicBezTo>
                      <a:pt x="1141223" y="1237559"/>
                      <a:pt x="1144111" y="1111490"/>
                      <a:pt x="1157236" y="986274"/>
                    </a:cubicBezTo>
                    <a:cubicBezTo>
                      <a:pt x="1177712" y="790772"/>
                      <a:pt x="1203634" y="596254"/>
                      <a:pt x="1285996" y="414796"/>
                    </a:cubicBezTo>
                    <a:cubicBezTo>
                      <a:pt x="1356610" y="259326"/>
                      <a:pt x="1459185" y="132010"/>
                      <a:pt x="1618264" y="59952"/>
                    </a:cubicBezTo>
                    <a:cubicBezTo>
                      <a:pt x="1801363" y="-22935"/>
                      <a:pt x="1987678" y="-14928"/>
                      <a:pt x="2172417" y="53652"/>
                    </a:cubicBezTo>
                    <a:cubicBezTo>
                      <a:pt x="2254057" y="83906"/>
                      <a:pt x="2300324" y="151961"/>
                      <a:pt x="2330446" y="230647"/>
                    </a:cubicBezTo>
                    <a:cubicBezTo>
                      <a:pt x="2375663" y="348907"/>
                      <a:pt x="2380913" y="472679"/>
                      <a:pt x="2377763" y="597304"/>
                    </a:cubicBezTo>
                    <a:cubicBezTo>
                      <a:pt x="2373366" y="772921"/>
                      <a:pt x="2340947" y="944995"/>
                      <a:pt x="2311808" y="1117528"/>
                    </a:cubicBezTo>
                    <a:cubicBezTo>
                      <a:pt x="2297830" y="1200283"/>
                      <a:pt x="2295926" y="1283432"/>
                      <a:pt x="2318568" y="1365531"/>
                    </a:cubicBezTo>
                    <a:cubicBezTo>
                      <a:pt x="2331562" y="1412520"/>
                      <a:pt x="2354597" y="1452028"/>
                      <a:pt x="2397057" y="1479131"/>
                    </a:cubicBezTo>
                    <a:cubicBezTo>
                      <a:pt x="2426721" y="1498097"/>
                      <a:pt x="2453300" y="1521329"/>
                      <a:pt x="2478172" y="1546399"/>
                    </a:cubicBezTo>
                    <a:cubicBezTo>
                      <a:pt x="2550559" y="1619442"/>
                      <a:pt x="2578187" y="1706528"/>
                      <a:pt x="2561715" y="1807922"/>
                    </a:cubicBezTo>
                    <a:cubicBezTo>
                      <a:pt x="2556662" y="1839029"/>
                      <a:pt x="2553709" y="1870267"/>
                      <a:pt x="2553315" y="1901899"/>
                    </a:cubicBezTo>
                    <a:cubicBezTo>
                      <a:pt x="2552265" y="1986623"/>
                      <a:pt x="2589935" y="2046934"/>
                      <a:pt x="2665668" y="2084210"/>
                    </a:cubicBezTo>
                    <a:cubicBezTo>
                      <a:pt x="2723485" y="2112692"/>
                      <a:pt x="2785306" y="2128180"/>
                      <a:pt x="2847914" y="2141240"/>
                    </a:cubicBezTo>
                    <a:cubicBezTo>
                      <a:pt x="3007583" y="2174513"/>
                      <a:pt x="3108452" y="2270197"/>
                      <a:pt x="3150781" y="2427242"/>
                    </a:cubicBezTo>
                    <a:cubicBezTo>
                      <a:pt x="3160625" y="2463796"/>
                      <a:pt x="3166138" y="2501531"/>
                      <a:pt x="3175523" y="2538282"/>
                    </a:cubicBezTo>
                    <a:cubicBezTo>
                      <a:pt x="3227171" y="2741397"/>
                      <a:pt x="3141921" y="2907236"/>
                      <a:pt x="3031734" y="3066053"/>
                    </a:cubicBezTo>
                    <a:cubicBezTo>
                      <a:pt x="2996164" y="3117242"/>
                      <a:pt x="2955738" y="3164362"/>
                      <a:pt x="2908028" y="3204657"/>
                    </a:cubicBezTo>
                    <a:close/>
                  </a:path>
                </a:pathLst>
              </a:custGeom>
              <a:solidFill>
                <a:srgbClr val="313686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3BCA207-2CCB-48B1-A97E-D09876A3CD04}"/>
                  </a:ext>
                </a:extLst>
              </p:cNvPr>
              <p:cNvSpPr/>
              <p:nvPr/>
            </p:nvSpPr>
            <p:spPr>
              <a:xfrm>
                <a:off x="5492607" y="4092460"/>
                <a:ext cx="1206488" cy="1155354"/>
              </a:xfrm>
              <a:custGeom>
                <a:avLst/>
                <a:gdLst>
                  <a:gd name="connsiteX0" fmla="*/ 1047404 w 1771120"/>
                  <a:gd name="connsiteY0" fmla="*/ 26380 h 1696056"/>
                  <a:gd name="connsiteX1" fmla="*/ 1050816 w 1771120"/>
                  <a:gd name="connsiteY1" fmla="*/ 423159 h 1696056"/>
                  <a:gd name="connsiteX2" fmla="*/ 931901 w 1771120"/>
                  <a:gd name="connsiteY2" fmla="*/ 1185152 h 1696056"/>
                  <a:gd name="connsiteX3" fmla="*/ 913394 w 1771120"/>
                  <a:gd name="connsiteY3" fmla="*/ 1259376 h 1696056"/>
                  <a:gd name="connsiteX4" fmla="*/ 1117165 w 1771120"/>
                  <a:gd name="connsiteY4" fmla="*/ 1184168 h 1696056"/>
                  <a:gd name="connsiteX5" fmla="*/ 1381247 w 1771120"/>
                  <a:gd name="connsiteY5" fmla="*/ 1083431 h 1696056"/>
                  <a:gd name="connsiteX6" fmla="*/ 1604313 w 1771120"/>
                  <a:gd name="connsiteY6" fmla="*/ 1093144 h 1696056"/>
                  <a:gd name="connsiteX7" fmla="*/ 1685690 w 1771120"/>
                  <a:gd name="connsiteY7" fmla="*/ 1128057 h 1696056"/>
                  <a:gd name="connsiteX8" fmla="*/ 1758142 w 1771120"/>
                  <a:gd name="connsiteY8" fmla="*/ 1318441 h 1696056"/>
                  <a:gd name="connsiteX9" fmla="*/ 1724016 w 1771120"/>
                  <a:gd name="connsiteY9" fmla="*/ 1403099 h 1696056"/>
                  <a:gd name="connsiteX10" fmla="*/ 1652220 w 1771120"/>
                  <a:gd name="connsiteY10" fmla="*/ 1434337 h 1696056"/>
                  <a:gd name="connsiteX11" fmla="*/ 1462690 w 1771120"/>
                  <a:gd name="connsiteY11" fmla="*/ 1357620 h 1696056"/>
                  <a:gd name="connsiteX12" fmla="*/ 1365628 w 1771120"/>
                  <a:gd name="connsiteY12" fmla="*/ 1309843 h 1696056"/>
                  <a:gd name="connsiteX13" fmla="*/ 1227484 w 1771120"/>
                  <a:gd name="connsiteY13" fmla="*/ 1289237 h 1696056"/>
                  <a:gd name="connsiteX14" fmla="*/ 1103843 w 1771120"/>
                  <a:gd name="connsiteY14" fmla="*/ 1304659 h 1696056"/>
                  <a:gd name="connsiteX15" fmla="*/ 1062695 w 1771120"/>
                  <a:gd name="connsiteY15" fmla="*/ 1338850 h 1696056"/>
                  <a:gd name="connsiteX16" fmla="*/ 1006387 w 1771120"/>
                  <a:gd name="connsiteY16" fmla="*/ 1646377 h 1696056"/>
                  <a:gd name="connsiteX17" fmla="*/ 978758 w 1771120"/>
                  <a:gd name="connsiteY17" fmla="*/ 1660159 h 1696056"/>
                  <a:gd name="connsiteX18" fmla="*/ 845076 w 1771120"/>
                  <a:gd name="connsiteY18" fmla="*/ 1580816 h 1696056"/>
                  <a:gd name="connsiteX19" fmla="*/ 817382 w 1771120"/>
                  <a:gd name="connsiteY19" fmla="*/ 1591842 h 1696056"/>
                  <a:gd name="connsiteX20" fmla="*/ 777678 w 1771120"/>
                  <a:gd name="connsiteY20" fmla="*/ 1696057 h 1696056"/>
                  <a:gd name="connsiteX21" fmla="*/ 749589 w 1771120"/>
                  <a:gd name="connsiteY21" fmla="*/ 1545771 h 1696056"/>
                  <a:gd name="connsiteX22" fmla="*/ 723995 w 1771120"/>
                  <a:gd name="connsiteY22" fmla="*/ 1509283 h 1696056"/>
                  <a:gd name="connsiteX23" fmla="*/ 456500 w 1771120"/>
                  <a:gd name="connsiteY23" fmla="*/ 1350794 h 1696056"/>
                  <a:gd name="connsiteX24" fmla="*/ 409446 w 1771120"/>
                  <a:gd name="connsiteY24" fmla="*/ 1337997 h 1696056"/>
                  <a:gd name="connsiteX25" fmla="*/ 28613 w 1771120"/>
                  <a:gd name="connsiteY25" fmla="*/ 1338063 h 1696056"/>
                  <a:gd name="connsiteX26" fmla="*/ 0 w 1771120"/>
                  <a:gd name="connsiteY26" fmla="*/ 1338063 h 1696056"/>
                  <a:gd name="connsiteX27" fmla="*/ 139260 w 1771120"/>
                  <a:gd name="connsiteY27" fmla="*/ 1157261 h 1696056"/>
                  <a:gd name="connsiteX28" fmla="*/ 221097 w 1771120"/>
                  <a:gd name="connsiteY28" fmla="*/ 1121363 h 1696056"/>
                  <a:gd name="connsiteX29" fmla="*/ 425590 w 1771120"/>
                  <a:gd name="connsiteY29" fmla="*/ 1151683 h 1696056"/>
                  <a:gd name="connsiteX30" fmla="*/ 686391 w 1771120"/>
                  <a:gd name="connsiteY30" fmla="*/ 1215406 h 1696056"/>
                  <a:gd name="connsiteX31" fmla="*/ 647408 w 1771120"/>
                  <a:gd name="connsiteY31" fmla="*/ 1007304 h 1696056"/>
                  <a:gd name="connsiteX32" fmla="*/ 542930 w 1771120"/>
                  <a:gd name="connsiteY32" fmla="*/ 452757 h 1696056"/>
                  <a:gd name="connsiteX33" fmla="*/ 462341 w 1771120"/>
                  <a:gd name="connsiteY33" fmla="*/ 34518 h 1696056"/>
                  <a:gd name="connsiteX34" fmla="*/ 460109 w 1771120"/>
                  <a:gd name="connsiteY34" fmla="*/ 9776 h 1696056"/>
                  <a:gd name="connsiteX35" fmla="*/ 518649 w 1771120"/>
                  <a:gd name="connsiteY35" fmla="*/ 2557 h 1696056"/>
                  <a:gd name="connsiteX36" fmla="*/ 590444 w 1771120"/>
                  <a:gd name="connsiteY36" fmla="*/ 6232 h 1696056"/>
                  <a:gd name="connsiteX37" fmla="*/ 922319 w 1771120"/>
                  <a:gd name="connsiteY37" fmla="*/ 12598 h 1696056"/>
                  <a:gd name="connsiteX38" fmla="*/ 1021678 w 1771120"/>
                  <a:gd name="connsiteY38" fmla="*/ 17849 h 1696056"/>
                  <a:gd name="connsiteX39" fmla="*/ 1047404 w 1771120"/>
                  <a:gd name="connsiteY39" fmla="*/ 26380 h 169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771120" h="1696056">
                    <a:moveTo>
                      <a:pt x="1047404" y="26380"/>
                    </a:moveTo>
                    <a:cubicBezTo>
                      <a:pt x="1049373" y="158618"/>
                      <a:pt x="1058757" y="290725"/>
                      <a:pt x="1050816" y="423159"/>
                    </a:cubicBezTo>
                    <a:cubicBezTo>
                      <a:pt x="1035263" y="681007"/>
                      <a:pt x="989390" y="933933"/>
                      <a:pt x="931901" y="1185152"/>
                    </a:cubicBezTo>
                    <a:cubicBezTo>
                      <a:pt x="926585" y="1208253"/>
                      <a:pt x="920481" y="1231157"/>
                      <a:pt x="913394" y="1259376"/>
                    </a:cubicBezTo>
                    <a:cubicBezTo>
                      <a:pt x="984664" y="1233126"/>
                      <a:pt x="1051210" y="1209303"/>
                      <a:pt x="1117165" y="1184168"/>
                    </a:cubicBezTo>
                    <a:cubicBezTo>
                      <a:pt x="1205170" y="1150633"/>
                      <a:pt x="1294489" y="1120641"/>
                      <a:pt x="1381247" y="1083431"/>
                    </a:cubicBezTo>
                    <a:cubicBezTo>
                      <a:pt x="1455340" y="1051667"/>
                      <a:pt x="1531139" y="1058033"/>
                      <a:pt x="1604313" y="1093144"/>
                    </a:cubicBezTo>
                    <a:cubicBezTo>
                      <a:pt x="1630891" y="1105941"/>
                      <a:pt x="1659702" y="1114341"/>
                      <a:pt x="1685690" y="1128057"/>
                    </a:cubicBezTo>
                    <a:cubicBezTo>
                      <a:pt x="1765361" y="1170189"/>
                      <a:pt x="1788789" y="1233585"/>
                      <a:pt x="1758142" y="1318441"/>
                    </a:cubicBezTo>
                    <a:cubicBezTo>
                      <a:pt x="1747838" y="1347054"/>
                      <a:pt x="1740160" y="1376782"/>
                      <a:pt x="1724016" y="1403099"/>
                    </a:cubicBezTo>
                    <a:cubicBezTo>
                      <a:pt x="1704722" y="1434469"/>
                      <a:pt x="1687855" y="1441097"/>
                      <a:pt x="1652220" y="1434337"/>
                    </a:cubicBezTo>
                    <a:cubicBezTo>
                      <a:pt x="1583837" y="1421409"/>
                      <a:pt x="1524642" y="1386102"/>
                      <a:pt x="1462690" y="1357620"/>
                    </a:cubicBezTo>
                    <a:cubicBezTo>
                      <a:pt x="1429942" y="1342525"/>
                      <a:pt x="1396013" y="1328875"/>
                      <a:pt x="1365628" y="1309843"/>
                    </a:cubicBezTo>
                    <a:cubicBezTo>
                      <a:pt x="1321658" y="1282280"/>
                      <a:pt x="1276244" y="1280902"/>
                      <a:pt x="1227484" y="1289237"/>
                    </a:cubicBezTo>
                    <a:cubicBezTo>
                      <a:pt x="1186598" y="1296259"/>
                      <a:pt x="1145188" y="1300590"/>
                      <a:pt x="1103843" y="1304659"/>
                    </a:cubicBezTo>
                    <a:cubicBezTo>
                      <a:pt x="1081464" y="1306890"/>
                      <a:pt x="1068142" y="1313650"/>
                      <a:pt x="1062695" y="1338850"/>
                    </a:cubicBezTo>
                    <a:cubicBezTo>
                      <a:pt x="1040513" y="1440769"/>
                      <a:pt x="1015772" y="1542162"/>
                      <a:pt x="1006387" y="1646377"/>
                    </a:cubicBezTo>
                    <a:cubicBezTo>
                      <a:pt x="1004221" y="1670528"/>
                      <a:pt x="995755" y="1670266"/>
                      <a:pt x="978758" y="1660159"/>
                    </a:cubicBezTo>
                    <a:cubicBezTo>
                      <a:pt x="934263" y="1633646"/>
                      <a:pt x="888981" y="1608314"/>
                      <a:pt x="845076" y="1580816"/>
                    </a:cubicBezTo>
                    <a:cubicBezTo>
                      <a:pt x="827882" y="1570053"/>
                      <a:pt x="822632" y="1573991"/>
                      <a:pt x="817382" y="1591842"/>
                    </a:cubicBezTo>
                    <a:cubicBezTo>
                      <a:pt x="807013" y="1627017"/>
                      <a:pt x="794609" y="1661603"/>
                      <a:pt x="777678" y="1696057"/>
                    </a:cubicBezTo>
                    <a:cubicBezTo>
                      <a:pt x="768227" y="1645984"/>
                      <a:pt x="758383" y="1595976"/>
                      <a:pt x="749589" y="1545771"/>
                    </a:cubicBezTo>
                    <a:cubicBezTo>
                      <a:pt x="746636" y="1528971"/>
                      <a:pt x="739155" y="1518077"/>
                      <a:pt x="723995" y="1509283"/>
                    </a:cubicBezTo>
                    <a:cubicBezTo>
                      <a:pt x="634414" y="1457110"/>
                      <a:pt x="545424" y="1404018"/>
                      <a:pt x="456500" y="1350794"/>
                    </a:cubicBezTo>
                    <a:cubicBezTo>
                      <a:pt x="441734" y="1341935"/>
                      <a:pt x="426837" y="1337931"/>
                      <a:pt x="409446" y="1337997"/>
                    </a:cubicBezTo>
                    <a:cubicBezTo>
                      <a:pt x="282523" y="1338522"/>
                      <a:pt x="155535" y="1338129"/>
                      <a:pt x="28613" y="1338063"/>
                    </a:cubicBezTo>
                    <a:cubicBezTo>
                      <a:pt x="20607" y="1338063"/>
                      <a:pt x="12600" y="1338063"/>
                      <a:pt x="0" y="1338063"/>
                    </a:cubicBezTo>
                    <a:cubicBezTo>
                      <a:pt x="48104" y="1275258"/>
                      <a:pt x="92337" y="1215144"/>
                      <a:pt x="139260" y="1157261"/>
                    </a:cubicBezTo>
                    <a:cubicBezTo>
                      <a:pt x="159211" y="1132651"/>
                      <a:pt x="189727" y="1124579"/>
                      <a:pt x="221097" y="1121363"/>
                    </a:cubicBezTo>
                    <a:cubicBezTo>
                      <a:pt x="291908" y="1114079"/>
                      <a:pt x="358388" y="1135210"/>
                      <a:pt x="425590" y="1151683"/>
                    </a:cubicBezTo>
                    <a:cubicBezTo>
                      <a:pt x="511430" y="1172749"/>
                      <a:pt x="597335" y="1193618"/>
                      <a:pt x="686391" y="1215406"/>
                    </a:cubicBezTo>
                    <a:cubicBezTo>
                      <a:pt x="673069" y="1144135"/>
                      <a:pt x="660271" y="1075752"/>
                      <a:pt x="647408" y="1007304"/>
                    </a:cubicBezTo>
                    <a:cubicBezTo>
                      <a:pt x="612626" y="822433"/>
                      <a:pt x="578041" y="637563"/>
                      <a:pt x="542930" y="452757"/>
                    </a:cubicBezTo>
                    <a:cubicBezTo>
                      <a:pt x="516417" y="313300"/>
                      <a:pt x="489116" y="173909"/>
                      <a:pt x="462341" y="34518"/>
                    </a:cubicBezTo>
                    <a:cubicBezTo>
                      <a:pt x="460766" y="26446"/>
                      <a:pt x="460831" y="18045"/>
                      <a:pt x="460109" y="9776"/>
                    </a:cubicBezTo>
                    <a:cubicBezTo>
                      <a:pt x="478157" y="-4333"/>
                      <a:pt x="498961" y="326"/>
                      <a:pt x="518649" y="2557"/>
                    </a:cubicBezTo>
                    <a:cubicBezTo>
                      <a:pt x="542602" y="5314"/>
                      <a:pt x="566425" y="6758"/>
                      <a:pt x="590444" y="6232"/>
                    </a:cubicBezTo>
                    <a:cubicBezTo>
                      <a:pt x="701157" y="3870"/>
                      <a:pt x="811541" y="14698"/>
                      <a:pt x="922319" y="12598"/>
                    </a:cubicBezTo>
                    <a:cubicBezTo>
                      <a:pt x="955264" y="11942"/>
                      <a:pt x="988339" y="18636"/>
                      <a:pt x="1021678" y="17849"/>
                    </a:cubicBezTo>
                    <a:cubicBezTo>
                      <a:pt x="1031063" y="17652"/>
                      <a:pt x="1039857" y="20342"/>
                      <a:pt x="1047404" y="263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5265265-2342-425F-AF5A-CFE5F8594F74}"/>
                  </a:ext>
                </a:extLst>
              </p:cNvPr>
              <p:cNvSpPr/>
              <p:nvPr/>
            </p:nvSpPr>
            <p:spPr>
              <a:xfrm>
                <a:off x="5387425" y="4417787"/>
                <a:ext cx="312974" cy="243509"/>
              </a:xfrm>
              <a:custGeom>
                <a:avLst/>
                <a:gdLst>
                  <a:gd name="connsiteX0" fmla="*/ 69615 w 459444"/>
                  <a:gd name="connsiteY0" fmla="*/ 356469 h 357471"/>
                  <a:gd name="connsiteX1" fmla="*/ 52552 w 459444"/>
                  <a:gd name="connsiteY1" fmla="*/ 340456 h 357471"/>
                  <a:gd name="connsiteX2" fmla="*/ 1363 w 459444"/>
                  <a:gd name="connsiteY2" fmla="*/ 83593 h 357471"/>
                  <a:gd name="connsiteX3" fmla="*/ 21708 w 459444"/>
                  <a:gd name="connsiteY3" fmla="*/ 55570 h 357471"/>
                  <a:gd name="connsiteX4" fmla="*/ 185643 w 459444"/>
                  <a:gd name="connsiteY4" fmla="*/ 32404 h 357471"/>
                  <a:gd name="connsiteX5" fmla="*/ 398537 w 459444"/>
                  <a:gd name="connsiteY5" fmla="*/ 1100 h 357471"/>
                  <a:gd name="connsiteX6" fmla="*/ 431285 w 459444"/>
                  <a:gd name="connsiteY6" fmla="*/ 24332 h 357471"/>
                  <a:gd name="connsiteX7" fmla="*/ 458717 w 459444"/>
                  <a:gd name="connsiteY7" fmla="*/ 271285 h 357471"/>
                  <a:gd name="connsiteX8" fmla="*/ 432663 w 459444"/>
                  <a:gd name="connsiteY8" fmla="*/ 307511 h 357471"/>
                  <a:gd name="connsiteX9" fmla="*/ 205594 w 459444"/>
                  <a:gd name="connsiteY9" fmla="*/ 338093 h 357471"/>
                  <a:gd name="connsiteX10" fmla="*/ 69615 w 459444"/>
                  <a:gd name="connsiteY10" fmla="*/ 356469 h 35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9444" h="357471">
                    <a:moveTo>
                      <a:pt x="69615" y="356469"/>
                    </a:moveTo>
                    <a:cubicBezTo>
                      <a:pt x="60756" y="359553"/>
                      <a:pt x="55374" y="355878"/>
                      <a:pt x="52552" y="340456"/>
                    </a:cubicBezTo>
                    <a:cubicBezTo>
                      <a:pt x="36671" y="254616"/>
                      <a:pt x="20526" y="168710"/>
                      <a:pt x="1363" y="83593"/>
                    </a:cubicBezTo>
                    <a:cubicBezTo>
                      <a:pt x="-3756" y="60755"/>
                      <a:pt x="6089" y="57867"/>
                      <a:pt x="21708" y="55570"/>
                    </a:cubicBezTo>
                    <a:cubicBezTo>
                      <a:pt x="76309" y="47629"/>
                      <a:pt x="130976" y="40213"/>
                      <a:pt x="185643" y="32404"/>
                    </a:cubicBezTo>
                    <a:cubicBezTo>
                      <a:pt x="256652" y="22232"/>
                      <a:pt x="327791" y="12847"/>
                      <a:pt x="398537" y="1100"/>
                    </a:cubicBezTo>
                    <a:cubicBezTo>
                      <a:pt x="420259" y="-2510"/>
                      <a:pt x="428988" y="2150"/>
                      <a:pt x="431285" y="24332"/>
                    </a:cubicBezTo>
                    <a:cubicBezTo>
                      <a:pt x="439750" y="106693"/>
                      <a:pt x="449332" y="188989"/>
                      <a:pt x="458717" y="271285"/>
                    </a:cubicBezTo>
                    <a:cubicBezTo>
                      <a:pt x="461079" y="291695"/>
                      <a:pt x="458979" y="304558"/>
                      <a:pt x="432663" y="307511"/>
                    </a:cubicBezTo>
                    <a:cubicBezTo>
                      <a:pt x="356798" y="315977"/>
                      <a:pt x="281262" y="327724"/>
                      <a:pt x="205594" y="338093"/>
                    </a:cubicBezTo>
                    <a:cubicBezTo>
                      <a:pt x="161887" y="344196"/>
                      <a:pt x="118114" y="349972"/>
                      <a:pt x="69615" y="35646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60FF762-8ED8-468F-8C7B-1E065FE1C351}"/>
                  </a:ext>
                </a:extLst>
              </p:cNvPr>
              <p:cNvSpPr/>
              <p:nvPr/>
            </p:nvSpPr>
            <p:spPr>
              <a:xfrm>
                <a:off x="5715182" y="3072252"/>
                <a:ext cx="530391" cy="355287"/>
              </a:xfrm>
              <a:custGeom>
                <a:avLst/>
                <a:gdLst>
                  <a:gd name="connsiteX0" fmla="*/ 607 w 778612"/>
                  <a:gd name="connsiteY0" fmla="*/ 67323 h 521560"/>
                  <a:gd name="connsiteX1" fmla="*/ 84018 w 778612"/>
                  <a:gd name="connsiteY1" fmla="*/ 96330 h 521560"/>
                  <a:gd name="connsiteX2" fmla="*/ 124707 w 778612"/>
                  <a:gd name="connsiteY2" fmla="*/ 89702 h 521560"/>
                  <a:gd name="connsiteX3" fmla="*/ 397321 w 778612"/>
                  <a:gd name="connsiteY3" fmla="*/ 318 h 521560"/>
                  <a:gd name="connsiteX4" fmla="*/ 654119 w 778612"/>
                  <a:gd name="connsiteY4" fmla="*/ 104468 h 521560"/>
                  <a:gd name="connsiteX5" fmla="*/ 667047 w 778612"/>
                  <a:gd name="connsiteY5" fmla="*/ 133147 h 521560"/>
                  <a:gd name="connsiteX6" fmla="*/ 778613 w 778612"/>
                  <a:gd name="connsiteY6" fmla="*/ 16003 h 521560"/>
                  <a:gd name="connsiteX7" fmla="*/ 761943 w 778612"/>
                  <a:gd name="connsiteY7" fmla="*/ 88455 h 521560"/>
                  <a:gd name="connsiteX8" fmla="*/ 708392 w 778612"/>
                  <a:gd name="connsiteY8" fmla="*/ 143122 h 521560"/>
                  <a:gd name="connsiteX9" fmla="*/ 669081 w 778612"/>
                  <a:gd name="connsiteY9" fmla="*/ 231653 h 521560"/>
                  <a:gd name="connsiteX10" fmla="*/ 645718 w 778612"/>
                  <a:gd name="connsiteY10" fmla="*/ 346959 h 521560"/>
                  <a:gd name="connsiteX11" fmla="*/ 593676 w 778612"/>
                  <a:gd name="connsiteY11" fmla="*/ 445268 h 521560"/>
                  <a:gd name="connsiteX12" fmla="*/ 410774 w 778612"/>
                  <a:gd name="connsiteY12" fmla="*/ 518639 h 521560"/>
                  <a:gd name="connsiteX13" fmla="*/ 187053 w 778612"/>
                  <a:gd name="connsiteY13" fmla="*/ 497704 h 521560"/>
                  <a:gd name="connsiteX14" fmla="*/ 89925 w 778612"/>
                  <a:gd name="connsiteY14" fmla="*/ 413308 h 521560"/>
                  <a:gd name="connsiteX15" fmla="*/ 62296 w 778612"/>
                  <a:gd name="connsiteY15" fmla="*/ 301283 h 521560"/>
                  <a:gd name="connsiteX16" fmla="*/ 65577 w 778612"/>
                  <a:gd name="connsiteY16" fmla="*/ 181251 h 521560"/>
                  <a:gd name="connsiteX17" fmla="*/ 40967 w 778612"/>
                  <a:gd name="connsiteY17" fmla="*/ 128881 h 521560"/>
                  <a:gd name="connsiteX18" fmla="*/ 6579 w 778612"/>
                  <a:gd name="connsiteY18" fmla="*/ 106240 h 521560"/>
                  <a:gd name="connsiteX19" fmla="*/ 607 w 778612"/>
                  <a:gd name="connsiteY19" fmla="*/ 67323 h 52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78612" h="521560">
                    <a:moveTo>
                      <a:pt x="607" y="67323"/>
                    </a:moveTo>
                    <a:cubicBezTo>
                      <a:pt x="28433" y="76839"/>
                      <a:pt x="56718" y="85370"/>
                      <a:pt x="84018" y="96330"/>
                    </a:cubicBezTo>
                    <a:cubicBezTo>
                      <a:pt x="100031" y="102762"/>
                      <a:pt x="111844" y="99546"/>
                      <a:pt x="124707" y="89702"/>
                    </a:cubicBezTo>
                    <a:cubicBezTo>
                      <a:pt x="205034" y="28013"/>
                      <a:pt x="295271" y="-3554"/>
                      <a:pt x="397321" y="318"/>
                    </a:cubicBezTo>
                    <a:cubicBezTo>
                      <a:pt x="495564" y="4125"/>
                      <a:pt x="578123" y="45666"/>
                      <a:pt x="654119" y="104468"/>
                    </a:cubicBezTo>
                    <a:cubicBezTo>
                      <a:pt x="664028" y="112081"/>
                      <a:pt x="659894" y="123106"/>
                      <a:pt x="667047" y="133147"/>
                    </a:cubicBezTo>
                    <a:cubicBezTo>
                      <a:pt x="707932" y="96986"/>
                      <a:pt x="737333" y="50654"/>
                      <a:pt x="778613" y="16003"/>
                    </a:cubicBezTo>
                    <a:cubicBezTo>
                      <a:pt x="776053" y="40810"/>
                      <a:pt x="771918" y="65289"/>
                      <a:pt x="761943" y="88455"/>
                    </a:cubicBezTo>
                    <a:cubicBezTo>
                      <a:pt x="749212" y="111687"/>
                      <a:pt x="728605" y="128553"/>
                      <a:pt x="708392" y="143122"/>
                    </a:cubicBezTo>
                    <a:cubicBezTo>
                      <a:pt x="676497" y="166157"/>
                      <a:pt x="669672" y="196477"/>
                      <a:pt x="669081" y="231653"/>
                    </a:cubicBezTo>
                    <a:cubicBezTo>
                      <a:pt x="668359" y="271488"/>
                      <a:pt x="661862" y="310273"/>
                      <a:pt x="645718" y="346959"/>
                    </a:cubicBezTo>
                    <a:cubicBezTo>
                      <a:pt x="629377" y="380232"/>
                      <a:pt x="615858" y="415080"/>
                      <a:pt x="593676" y="445268"/>
                    </a:cubicBezTo>
                    <a:cubicBezTo>
                      <a:pt x="543012" y="495407"/>
                      <a:pt x="479420" y="511420"/>
                      <a:pt x="410774" y="518639"/>
                    </a:cubicBezTo>
                    <a:cubicBezTo>
                      <a:pt x="334319" y="526711"/>
                      <a:pt x="260489" y="517523"/>
                      <a:pt x="187053" y="497704"/>
                    </a:cubicBezTo>
                    <a:cubicBezTo>
                      <a:pt x="140654" y="485169"/>
                      <a:pt x="105216" y="461150"/>
                      <a:pt x="89925" y="413308"/>
                    </a:cubicBezTo>
                    <a:cubicBezTo>
                      <a:pt x="80737" y="375966"/>
                      <a:pt x="71484" y="338624"/>
                      <a:pt x="62296" y="301283"/>
                    </a:cubicBezTo>
                    <a:cubicBezTo>
                      <a:pt x="49630" y="260922"/>
                      <a:pt x="55471" y="221021"/>
                      <a:pt x="65577" y="181251"/>
                    </a:cubicBezTo>
                    <a:cubicBezTo>
                      <a:pt x="74568" y="145747"/>
                      <a:pt x="74503" y="145878"/>
                      <a:pt x="40967" y="128881"/>
                    </a:cubicBezTo>
                    <a:cubicBezTo>
                      <a:pt x="28629" y="122647"/>
                      <a:pt x="15045" y="118250"/>
                      <a:pt x="6579" y="106240"/>
                    </a:cubicBezTo>
                    <a:cubicBezTo>
                      <a:pt x="3626" y="93377"/>
                      <a:pt x="-1821" y="80973"/>
                      <a:pt x="607" y="6732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ADEA13C-7E0B-47B5-93AC-8FD9BDF31DE4}"/>
                </a:ext>
              </a:extLst>
            </p:cNvPr>
            <p:cNvGrpSpPr/>
            <p:nvPr/>
          </p:nvGrpSpPr>
          <p:grpSpPr>
            <a:xfrm>
              <a:off x="9946654" y="1270991"/>
              <a:ext cx="1408316" cy="2504080"/>
              <a:chOff x="7027608" y="2186326"/>
              <a:chExt cx="2626634" cy="4670332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C2F78FF-F87C-4572-984E-B292F3149553}"/>
                  </a:ext>
                </a:extLst>
              </p:cNvPr>
              <p:cNvSpPr/>
              <p:nvPr/>
            </p:nvSpPr>
            <p:spPr>
              <a:xfrm>
                <a:off x="8417969" y="4326669"/>
                <a:ext cx="71983" cy="704535"/>
              </a:xfrm>
              <a:custGeom>
                <a:avLst/>
                <a:gdLst>
                  <a:gd name="connsiteX0" fmla="*/ 66 w 105671"/>
                  <a:gd name="connsiteY0" fmla="*/ 1967 h 1034255"/>
                  <a:gd name="connsiteX1" fmla="*/ 20410 w 105671"/>
                  <a:gd name="connsiteY1" fmla="*/ 10761 h 1034255"/>
                  <a:gd name="connsiteX2" fmla="*/ 36685 w 105671"/>
                  <a:gd name="connsiteY2" fmla="*/ 45084 h 1034255"/>
                  <a:gd name="connsiteX3" fmla="*/ 44035 w 105671"/>
                  <a:gd name="connsiteY3" fmla="*/ 68447 h 1034255"/>
                  <a:gd name="connsiteX4" fmla="*/ 59655 w 105671"/>
                  <a:gd name="connsiteY4" fmla="*/ 337057 h 1034255"/>
                  <a:gd name="connsiteX5" fmla="*/ 90040 w 105671"/>
                  <a:gd name="connsiteY5" fmla="*/ 629556 h 1034255"/>
                  <a:gd name="connsiteX6" fmla="*/ 103756 w 105671"/>
                  <a:gd name="connsiteY6" fmla="*/ 725436 h 1034255"/>
                  <a:gd name="connsiteX7" fmla="*/ 97521 w 105671"/>
                  <a:gd name="connsiteY7" fmla="*/ 799004 h 1034255"/>
                  <a:gd name="connsiteX8" fmla="*/ 52173 w 105671"/>
                  <a:gd name="connsiteY8" fmla="*/ 969371 h 1034255"/>
                  <a:gd name="connsiteX9" fmla="*/ 46333 w 105671"/>
                  <a:gd name="connsiteY9" fmla="*/ 1032767 h 1034255"/>
                  <a:gd name="connsiteX10" fmla="*/ 27694 w 105671"/>
                  <a:gd name="connsiteY10" fmla="*/ 1021151 h 1034255"/>
                  <a:gd name="connsiteX11" fmla="*/ 12075 w 105671"/>
                  <a:gd name="connsiteY11" fmla="*/ 858265 h 1034255"/>
                  <a:gd name="connsiteX12" fmla="*/ 8400 w 105671"/>
                  <a:gd name="connsiteY12" fmla="*/ 390018 h 1034255"/>
                  <a:gd name="connsiteX13" fmla="*/ 0 w 105671"/>
                  <a:gd name="connsiteY13" fmla="*/ 19030 h 1034255"/>
                  <a:gd name="connsiteX14" fmla="*/ 66 w 105671"/>
                  <a:gd name="connsiteY14" fmla="*/ 1967 h 103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671" h="1034255">
                    <a:moveTo>
                      <a:pt x="66" y="1967"/>
                    </a:moveTo>
                    <a:cubicBezTo>
                      <a:pt x="11157" y="-2496"/>
                      <a:pt x="16538" y="720"/>
                      <a:pt x="20410" y="10761"/>
                    </a:cubicBezTo>
                    <a:cubicBezTo>
                      <a:pt x="24938" y="22573"/>
                      <a:pt x="31698" y="33467"/>
                      <a:pt x="36685" y="45084"/>
                    </a:cubicBezTo>
                    <a:cubicBezTo>
                      <a:pt x="39901" y="52565"/>
                      <a:pt x="43576" y="60506"/>
                      <a:pt x="44035" y="68447"/>
                    </a:cubicBezTo>
                    <a:cubicBezTo>
                      <a:pt x="49417" y="157962"/>
                      <a:pt x="52370" y="247673"/>
                      <a:pt x="59655" y="337057"/>
                    </a:cubicBezTo>
                    <a:cubicBezTo>
                      <a:pt x="67661" y="434710"/>
                      <a:pt x="79343" y="532100"/>
                      <a:pt x="90040" y="629556"/>
                    </a:cubicBezTo>
                    <a:cubicBezTo>
                      <a:pt x="93584" y="661647"/>
                      <a:pt x="98243" y="693673"/>
                      <a:pt x="103756" y="725436"/>
                    </a:cubicBezTo>
                    <a:cubicBezTo>
                      <a:pt x="108087" y="750768"/>
                      <a:pt x="104675" y="774460"/>
                      <a:pt x="97521" y="799004"/>
                    </a:cubicBezTo>
                    <a:cubicBezTo>
                      <a:pt x="81115" y="855443"/>
                      <a:pt x="65889" y="912210"/>
                      <a:pt x="52173" y="969371"/>
                    </a:cubicBezTo>
                    <a:cubicBezTo>
                      <a:pt x="47317" y="989716"/>
                      <a:pt x="48105" y="1011438"/>
                      <a:pt x="46333" y="1032767"/>
                    </a:cubicBezTo>
                    <a:cubicBezTo>
                      <a:pt x="34782" y="1036704"/>
                      <a:pt x="28810" y="1032833"/>
                      <a:pt x="27694" y="1021151"/>
                    </a:cubicBezTo>
                    <a:cubicBezTo>
                      <a:pt x="22248" y="966877"/>
                      <a:pt x="13060" y="912670"/>
                      <a:pt x="12075" y="858265"/>
                    </a:cubicBezTo>
                    <a:cubicBezTo>
                      <a:pt x="9188" y="702205"/>
                      <a:pt x="10434" y="546078"/>
                      <a:pt x="8400" y="390018"/>
                    </a:cubicBezTo>
                    <a:cubicBezTo>
                      <a:pt x="6825" y="266311"/>
                      <a:pt x="2888" y="142671"/>
                      <a:pt x="0" y="19030"/>
                    </a:cubicBezTo>
                    <a:cubicBezTo>
                      <a:pt x="0" y="13320"/>
                      <a:pt x="66" y="7545"/>
                      <a:pt x="66" y="1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14383D8-A34C-488C-8EBA-E00C32FC4EBE}"/>
                  </a:ext>
                </a:extLst>
              </p:cNvPr>
              <p:cNvSpPr/>
              <p:nvPr/>
            </p:nvSpPr>
            <p:spPr>
              <a:xfrm>
                <a:off x="7703499" y="2186326"/>
                <a:ext cx="677601" cy="1293150"/>
              </a:xfrm>
              <a:custGeom>
                <a:avLst/>
                <a:gdLst>
                  <a:gd name="connsiteX0" fmla="*/ 445073 w 994716"/>
                  <a:gd name="connsiteY0" fmla="*/ 0 h 1898340"/>
                  <a:gd name="connsiteX1" fmla="*/ 602905 w 994716"/>
                  <a:gd name="connsiteY1" fmla="*/ 40164 h 1898340"/>
                  <a:gd name="connsiteX2" fmla="*/ 940030 w 994716"/>
                  <a:gd name="connsiteY2" fmla="*/ 404327 h 1898340"/>
                  <a:gd name="connsiteX3" fmla="*/ 994172 w 994716"/>
                  <a:gd name="connsiteY3" fmla="*/ 714282 h 1898340"/>
                  <a:gd name="connsiteX4" fmla="*/ 994697 w 994716"/>
                  <a:gd name="connsiteY4" fmla="*/ 1455668 h 1898340"/>
                  <a:gd name="connsiteX5" fmla="*/ 778260 w 994716"/>
                  <a:gd name="connsiteY5" fmla="*/ 1835713 h 1898340"/>
                  <a:gd name="connsiteX6" fmla="*/ 751813 w 994716"/>
                  <a:gd name="connsiteY6" fmla="*/ 1854548 h 1898340"/>
                  <a:gd name="connsiteX7" fmla="*/ 430241 w 994716"/>
                  <a:gd name="connsiteY7" fmla="*/ 1891627 h 1898340"/>
                  <a:gd name="connsiteX8" fmla="*/ 261252 w 994716"/>
                  <a:gd name="connsiteY8" fmla="*/ 1818847 h 1898340"/>
                  <a:gd name="connsiteX9" fmla="*/ 238480 w 994716"/>
                  <a:gd name="connsiteY9" fmla="*/ 1791415 h 1898340"/>
                  <a:gd name="connsiteX10" fmla="*/ 39368 w 994716"/>
                  <a:gd name="connsiteY10" fmla="*/ 1390107 h 1898340"/>
                  <a:gd name="connsiteX11" fmla="*/ 714 w 994716"/>
                  <a:gd name="connsiteY11" fmla="*/ 1057248 h 1898340"/>
                  <a:gd name="connsiteX12" fmla="*/ 517 w 994716"/>
                  <a:gd name="connsiteY12" fmla="*/ 524161 h 1898340"/>
                  <a:gd name="connsiteX13" fmla="*/ 178038 w 994716"/>
                  <a:gd name="connsiteY13" fmla="*/ 265920 h 1898340"/>
                  <a:gd name="connsiteX14" fmla="*/ 234608 w 994716"/>
                  <a:gd name="connsiteY14" fmla="*/ 250497 h 1898340"/>
                  <a:gd name="connsiteX15" fmla="*/ 228505 w 994716"/>
                  <a:gd name="connsiteY15" fmla="*/ 192352 h 1898340"/>
                  <a:gd name="connsiteX16" fmla="*/ 228308 w 994716"/>
                  <a:gd name="connsiteY16" fmla="*/ 136898 h 1898340"/>
                  <a:gd name="connsiteX17" fmla="*/ 340858 w 994716"/>
                  <a:gd name="connsiteY17" fmla="*/ 6300 h 1898340"/>
                  <a:gd name="connsiteX18" fmla="*/ 361661 w 994716"/>
                  <a:gd name="connsiteY18" fmla="*/ 197 h 1898340"/>
                  <a:gd name="connsiteX19" fmla="*/ 445073 w 994716"/>
                  <a:gd name="connsiteY19" fmla="*/ 0 h 189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94716" h="1898340">
                    <a:moveTo>
                      <a:pt x="445073" y="0"/>
                    </a:moveTo>
                    <a:cubicBezTo>
                      <a:pt x="497837" y="12666"/>
                      <a:pt x="551848" y="20672"/>
                      <a:pt x="602905" y="40164"/>
                    </a:cubicBezTo>
                    <a:cubicBezTo>
                      <a:pt x="775241" y="106053"/>
                      <a:pt x="878997" y="235666"/>
                      <a:pt x="940030" y="404327"/>
                    </a:cubicBezTo>
                    <a:cubicBezTo>
                      <a:pt x="976256" y="504342"/>
                      <a:pt x="994172" y="607835"/>
                      <a:pt x="994172" y="714282"/>
                    </a:cubicBezTo>
                    <a:cubicBezTo>
                      <a:pt x="994304" y="961433"/>
                      <a:pt x="992794" y="1208517"/>
                      <a:pt x="994697" y="1455668"/>
                    </a:cubicBezTo>
                    <a:cubicBezTo>
                      <a:pt x="996010" y="1625510"/>
                      <a:pt x="929530" y="1754073"/>
                      <a:pt x="778260" y="1835713"/>
                    </a:cubicBezTo>
                    <a:cubicBezTo>
                      <a:pt x="772485" y="1846213"/>
                      <a:pt x="762444" y="1850610"/>
                      <a:pt x="751813" y="1854548"/>
                    </a:cubicBezTo>
                    <a:cubicBezTo>
                      <a:pt x="647663" y="1893530"/>
                      <a:pt x="540494" y="1908165"/>
                      <a:pt x="430241" y="1891627"/>
                    </a:cubicBezTo>
                    <a:cubicBezTo>
                      <a:pt x="367896" y="1882308"/>
                      <a:pt x="311326" y="1857566"/>
                      <a:pt x="261252" y="1818847"/>
                    </a:cubicBezTo>
                    <a:cubicBezTo>
                      <a:pt x="251671" y="1811431"/>
                      <a:pt x="243205" y="1802899"/>
                      <a:pt x="238480" y="1791415"/>
                    </a:cubicBezTo>
                    <a:cubicBezTo>
                      <a:pt x="124880" y="1681096"/>
                      <a:pt x="73625" y="1539539"/>
                      <a:pt x="39368" y="1390107"/>
                    </a:cubicBezTo>
                    <a:cubicBezTo>
                      <a:pt x="14233" y="1280707"/>
                      <a:pt x="1305" y="1169470"/>
                      <a:pt x="714" y="1057248"/>
                    </a:cubicBezTo>
                    <a:cubicBezTo>
                      <a:pt x="-270" y="879530"/>
                      <a:pt x="-139" y="701813"/>
                      <a:pt x="517" y="524161"/>
                    </a:cubicBezTo>
                    <a:cubicBezTo>
                      <a:pt x="977" y="400455"/>
                      <a:pt x="70541" y="299980"/>
                      <a:pt x="178038" y="265920"/>
                    </a:cubicBezTo>
                    <a:cubicBezTo>
                      <a:pt x="197266" y="259816"/>
                      <a:pt x="226142" y="262704"/>
                      <a:pt x="234608" y="250497"/>
                    </a:cubicBezTo>
                    <a:cubicBezTo>
                      <a:pt x="242943" y="238357"/>
                      <a:pt x="230080" y="212368"/>
                      <a:pt x="228505" y="192352"/>
                    </a:cubicBezTo>
                    <a:cubicBezTo>
                      <a:pt x="226995" y="173977"/>
                      <a:pt x="226798" y="155273"/>
                      <a:pt x="228308" y="136898"/>
                    </a:cubicBezTo>
                    <a:cubicBezTo>
                      <a:pt x="234017" y="67989"/>
                      <a:pt x="273918" y="22379"/>
                      <a:pt x="340858" y="6300"/>
                    </a:cubicBezTo>
                    <a:cubicBezTo>
                      <a:pt x="347880" y="4594"/>
                      <a:pt x="355952" y="6300"/>
                      <a:pt x="361661" y="197"/>
                    </a:cubicBezTo>
                    <a:cubicBezTo>
                      <a:pt x="389487" y="0"/>
                      <a:pt x="417313" y="0"/>
                      <a:pt x="445073" y="0"/>
                    </a:cubicBezTo>
                    <a:close/>
                  </a:path>
                </a:pathLst>
              </a:custGeom>
              <a:solidFill>
                <a:srgbClr val="313686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B833A3B-CF5E-48DA-819F-ECB0A1A6A35B}"/>
                  </a:ext>
                </a:extLst>
              </p:cNvPr>
              <p:cNvSpPr/>
              <p:nvPr/>
            </p:nvSpPr>
            <p:spPr>
              <a:xfrm>
                <a:off x="7027608" y="3610534"/>
                <a:ext cx="2626634" cy="3246124"/>
              </a:xfrm>
              <a:custGeom>
                <a:avLst/>
                <a:gdLst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43148 w 2626634"/>
                  <a:gd name="connsiteY54" fmla="*/ 669193 h 3246124"/>
                  <a:gd name="connsiteX55" fmla="*/ 1250569 w 2626634"/>
                  <a:gd name="connsiteY55" fmla="*/ 637229 h 3246124"/>
                  <a:gd name="connsiteX56" fmla="*/ 1274926 w 2626634"/>
                  <a:gd name="connsiteY56" fmla="*/ 581413 h 3246124"/>
                  <a:gd name="connsiteX57" fmla="*/ 1276841 w 2626634"/>
                  <a:gd name="connsiteY57" fmla="*/ 551541 h 3246124"/>
                  <a:gd name="connsiteX58" fmla="*/ 1270105 w 2626634"/>
                  <a:gd name="connsiteY58" fmla="*/ 568786 h 3246124"/>
                  <a:gd name="connsiteX59" fmla="*/ 1259107 w 2626634"/>
                  <a:gd name="connsiteY59" fmla="*/ 588366 h 3246124"/>
                  <a:gd name="connsiteX60" fmla="*/ 1279448 w 2626634"/>
                  <a:gd name="connsiteY60" fmla="*/ 458185 h 3246124"/>
                  <a:gd name="connsiteX61" fmla="*/ 1338906 w 2626634"/>
                  <a:gd name="connsiteY61" fmla="*/ 115030 h 3246124"/>
                  <a:gd name="connsiteX62" fmla="*/ 1358129 w 2626634"/>
                  <a:gd name="connsiteY62" fmla="*/ 6486 h 3246124"/>
                  <a:gd name="connsiteX63" fmla="*/ 717193 w 2626634"/>
                  <a:gd name="connsiteY63" fmla="*/ 406 h 3246124"/>
                  <a:gd name="connsiteX64" fmla="*/ 721261 w 2626634"/>
                  <a:gd name="connsiteY64" fmla="*/ 19092 h 3246124"/>
                  <a:gd name="connsiteX65" fmla="*/ 738473 w 2626634"/>
                  <a:gd name="connsiteY65" fmla="*/ 195588 h 3246124"/>
                  <a:gd name="connsiteX66" fmla="*/ 755639 w 2626634"/>
                  <a:gd name="connsiteY66" fmla="*/ 358896 h 3246124"/>
                  <a:gd name="connsiteX67" fmla="*/ 777053 w 2626634"/>
                  <a:gd name="connsiteY67" fmla="*/ 567310 h 3246124"/>
                  <a:gd name="connsiteX68" fmla="*/ 785502 w 2626634"/>
                  <a:gd name="connsiteY68" fmla="*/ 666958 h 3246124"/>
                  <a:gd name="connsiteX69" fmla="*/ 770034 w 2626634"/>
                  <a:gd name="connsiteY69" fmla="*/ 640135 h 3246124"/>
                  <a:gd name="connsiteX70" fmla="*/ 767942 w 2626634"/>
                  <a:gd name="connsiteY70" fmla="*/ 639415 h 3246124"/>
                  <a:gd name="connsiteX71" fmla="*/ 780544 w 2626634"/>
                  <a:gd name="connsiteY71" fmla="*/ 713090 h 3246124"/>
                  <a:gd name="connsiteX72" fmla="*/ 788005 w 2626634"/>
                  <a:gd name="connsiteY72" fmla="*/ 725924 h 3246124"/>
                  <a:gd name="connsiteX73" fmla="*/ 799137 w 2626634"/>
                  <a:gd name="connsiteY73" fmla="*/ 751630 h 3246124"/>
                  <a:gd name="connsiteX74" fmla="*/ 810402 w 2626634"/>
                  <a:gd name="connsiteY74" fmla="*/ 853021 h 3246124"/>
                  <a:gd name="connsiteX75" fmla="*/ 832039 w 2626634"/>
                  <a:gd name="connsiteY75" fmla="*/ 1090271 h 3246124"/>
                  <a:gd name="connsiteX76" fmla="*/ 848983 w 2626634"/>
                  <a:gd name="connsiteY76" fmla="*/ 1297522 h 3246124"/>
                  <a:gd name="connsiteX77" fmla="*/ 862975 w 2626634"/>
                  <a:gd name="connsiteY77" fmla="*/ 1499232 h 3246124"/>
                  <a:gd name="connsiteX78" fmla="*/ 863780 w 2626634"/>
                  <a:gd name="connsiteY78" fmla="*/ 1523819 h 3246124"/>
                  <a:gd name="connsiteX79" fmla="*/ 863959 w 2626634"/>
                  <a:gd name="connsiteY79" fmla="*/ 1661958 h 3246124"/>
                  <a:gd name="connsiteX80" fmla="*/ 859890 w 2626634"/>
                  <a:gd name="connsiteY80" fmla="*/ 1975832 h 3246124"/>
                  <a:gd name="connsiteX81" fmla="*/ 852470 w 2626634"/>
                  <a:gd name="connsiteY81" fmla="*/ 1992239 h 3246124"/>
                  <a:gd name="connsiteX82" fmla="*/ 845764 w 2626634"/>
                  <a:gd name="connsiteY82" fmla="*/ 2083884 h 3246124"/>
                  <a:gd name="connsiteX83" fmla="*/ 850548 w 2626634"/>
                  <a:gd name="connsiteY83" fmla="*/ 2097608 h 3246124"/>
                  <a:gd name="connsiteX84" fmla="*/ 843171 w 2626634"/>
                  <a:gd name="connsiteY84" fmla="*/ 2297932 h 3246124"/>
                  <a:gd name="connsiteX85" fmla="*/ 830743 w 2626634"/>
                  <a:gd name="connsiteY85" fmla="*/ 2685524 h 3246124"/>
                  <a:gd name="connsiteX86" fmla="*/ 823680 w 2626634"/>
                  <a:gd name="connsiteY86" fmla="*/ 2878292 h 3246124"/>
                  <a:gd name="connsiteX87" fmla="*/ 811788 w 2626634"/>
                  <a:gd name="connsiteY87" fmla="*/ 3210986 h 3246124"/>
                  <a:gd name="connsiteX88" fmla="*/ 774728 w 2626634"/>
                  <a:gd name="connsiteY88" fmla="*/ 3245723 h 3246124"/>
                  <a:gd name="connsiteX89" fmla="*/ 193339 w 2626634"/>
                  <a:gd name="connsiteY89" fmla="*/ 3246035 h 3246124"/>
                  <a:gd name="connsiteX90" fmla="*/ 174206 w 2626634"/>
                  <a:gd name="connsiteY90" fmla="*/ 3224130 h 3246124"/>
                  <a:gd name="connsiteX91" fmla="*/ 186991 w 2626634"/>
                  <a:gd name="connsiteY91" fmla="*/ 3113575 h 3246124"/>
                  <a:gd name="connsiteX92" fmla="*/ 187170 w 2626634"/>
                  <a:gd name="connsiteY92" fmla="*/ 3072670 h 3246124"/>
                  <a:gd name="connsiteX93" fmla="*/ 233038 w 2626634"/>
                  <a:gd name="connsiteY93" fmla="*/ 2698846 h 3246124"/>
                  <a:gd name="connsiteX94" fmla="*/ 216273 w 2626634"/>
                  <a:gd name="connsiteY94" fmla="*/ 2667463 h 3246124"/>
                  <a:gd name="connsiteX95" fmla="*/ 147964 w 2626634"/>
                  <a:gd name="connsiteY95" fmla="*/ 2634739 h 3246124"/>
                  <a:gd name="connsiteX96" fmla="*/ 126774 w 2626634"/>
                  <a:gd name="connsiteY96" fmla="*/ 2620120 h 3246124"/>
                  <a:gd name="connsiteX97" fmla="*/ 13089 w 2626634"/>
                  <a:gd name="connsiteY97" fmla="*/ 2564552 h 3246124"/>
                  <a:gd name="connsiteX98" fmla="*/ 929 w 2626634"/>
                  <a:gd name="connsiteY98" fmla="*/ 2540367 h 3246124"/>
                  <a:gd name="connsiteX99" fmla="*/ 50060 w 2626634"/>
                  <a:gd name="connsiteY99" fmla="*/ 2259932 h 3246124"/>
                  <a:gd name="connsiteX100" fmla="*/ 59224 w 2626634"/>
                  <a:gd name="connsiteY100" fmla="*/ 2109232 h 3246124"/>
                  <a:gd name="connsiteX101" fmla="*/ 83276 w 2626634"/>
                  <a:gd name="connsiteY101" fmla="*/ 1966444 h 3246124"/>
                  <a:gd name="connsiteX102" fmla="*/ 144790 w 2626634"/>
                  <a:gd name="connsiteY102" fmla="*/ 1661600 h 3246124"/>
                  <a:gd name="connsiteX103" fmla="*/ 146488 w 2626634"/>
                  <a:gd name="connsiteY103" fmla="*/ 1318713 h 3246124"/>
                  <a:gd name="connsiteX104" fmla="*/ 108847 w 2626634"/>
                  <a:gd name="connsiteY104" fmla="*/ 1051645 h 3246124"/>
                  <a:gd name="connsiteX105" fmla="*/ 101381 w 2626634"/>
                  <a:gd name="connsiteY105" fmla="*/ 963219 h 3246124"/>
                  <a:gd name="connsiteX106" fmla="*/ 130887 w 2626634"/>
                  <a:gd name="connsiteY106" fmla="*/ 560069 h 3246124"/>
                  <a:gd name="connsiteX107" fmla="*/ 226958 w 2626634"/>
                  <a:gd name="connsiteY107" fmla="*/ 389251 h 3246124"/>
                  <a:gd name="connsiteX108" fmla="*/ 308142 w 2626634"/>
                  <a:gd name="connsiteY108" fmla="*/ 337795 h 3246124"/>
                  <a:gd name="connsiteX109" fmla="*/ 532829 w 2626634"/>
                  <a:gd name="connsiteY109" fmla="*/ 174846 h 3246124"/>
                  <a:gd name="connsiteX110" fmla="*/ 581290 w 2626634"/>
                  <a:gd name="connsiteY110" fmla="*/ 132644 h 3246124"/>
                  <a:gd name="connsiteX111" fmla="*/ 582201 w 2626634"/>
                  <a:gd name="connsiteY111" fmla="*/ 133733 h 3246124"/>
                  <a:gd name="connsiteX112" fmla="*/ 597084 w 2626634"/>
                  <a:gd name="connsiteY112" fmla="*/ 116645 h 3246124"/>
                  <a:gd name="connsiteX113" fmla="*/ 597070 w 2626634"/>
                  <a:gd name="connsiteY113" fmla="*/ 116505 h 3246124"/>
                  <a:gd name="connsiteX114" fmla="*/ 624162 w 2626634"/>
                  <a:gd name="connsiteY114" fmla="*/ 85435 h 3246124"/>
                  <a:gd name="connsiteX115" fmla="*/ 698819 w 2626634"/>
                  <a:gd name="connsiteY115" fmla="*/ 10867 h 3246124"/>
                  <a:gd name="connsiteX116" fmla="*/ 717193 w 2626634"/>
                  <a:gd name="connsiteY116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43148 w 2626634"/>
                  <a:gd name="connsiteY54" fmla="*/ 669193 h 3246124"/>
                  <a:gd name="connsiteX55" fmla="*/ 1250569 w 2626634"/>
                  <a:gd name="connsiteY55" fmla="*/ 637229 h 3246124"/>
                  <a:gd name="connsiteX56" fmla="*/ 1274926 w 2626634"/>
                  <a:gd name="connsiteY56" fmla="*/ 581413 h 3246124"/>
                  <a:gd name="connsiteX57" fmla="*/ 1276841 w 2626634"/>
                  <a:gd name="connsiteY57" fmla="*/ 551541 h 3246124"/>
                  <a:gd name="connsiteX58" fmla="*/ 1270105 w 2626634"/>
                  <a:gd name="connsiteY58" fmla="*/ 568786 h 3246124"/>
                  <a:gd name="connsiteX59" fmla="*/ 1259107 w 2626634"/>
                  <a:gd name="connsiteY59" fmla="*/ 588366 h 3246124"/>
                  <a:gd name="connsiteX60" fmla="*/ 1279448 w 2626634"/>
                  <a:gd name="connsiteY60" fmla="*/ 458185 h 3246124"/>
                  <a:gd name="connsiteX61" fmla="*/ 1338906 w 2626634"/>
                  <a:gd name="connsiteY61" fmla="*/ 115030 h 3246124"/>
                  <a:gd name="connsiteX62" fmla="*/ 1358129 w 2626634"/>
                  <a:gd name="connsiteY62" fmla="*/ 6486 h 3246124"/>
                  <a:gd name="connsiteX63" fmla="*/ 717193 w 2626634"/>
                  <a:gd name="connsiteY63" fmla="*/ 406 h 3246124"/>
                  <a:gd name="connsiteX64" fmla="*/ 721261 w 2626634"/>
                  <a:gd name="connsiteY64" fmla="*/ 19092 h 3246124"/>
                  <a:gd name="connsiteX65" fmla="*/ 738473 w 2626634"/>
                  <a:gd name="connsiteY65" fmla="*/ 195588 h 3246124"/>
                  <a:gd name="connsiteX66" fmla="*/ 755639 w 2626634"/>
                  <a:gd name="connsiteY66" fmla="*/ 358896 h 3246124"/>
                  <a:gd name="connsiteX67" fmla="*/ 777053 w 2626634"/>
                  <a:gd name="connsiteY67" fmla="*/ 567310 h 3246124"/>
                  <a:gd name="connsiteX68" fmla="*/ 785502 w 2626634"/>
                  <a:gd name="connsiteY68" fmla="*/ 666958 h 3246124"/>
                  <a:gd name="connsiteX69" fmla="*/ 770034 w 2626634"/>
                  <a:gd name="connsiteY69" fmla="*/ 640135 h 3246124"/>
                  <a:gd name="connsiteX70" fmla="*/ 780544 w 2626634"/>
                  <a:gd name="connsiteY70" fmla="*/ 713090 h 3246124"/>
                  <a:gd name="connsiteX71" fmla="*/ 788005 w 2626634"/>
                  <a:gd name="connsiteY71" fmla="*/ 725924 h 3246124"/>
                  <a:gd name="connsiteX72" fmla="*/ 799137 w 2626634"/>
                  <a:gd name="connsiteY72" fmla="*/ 751630 h 3246124"/>
                  <a:gd name="connsiteX73" fmla="*/ 810402 w 2626634"/>
                  <a:gd name="connsiteY73" fmla="*/ 853021 h 3246124"/>
                  <a:gd name="connsiteX74" fmla="*/ 832039 w 2626634"/>
                  <a:gd name="connsiteY74" fmla="*/ 1090271 h 3246124"/>
                  <a:gd name="connsiteX75" fmla="*/ 848983 w 2626634"/>
                  <a:gd name="connsiteY75" fmla="*/ 1297522 h 3246124"/>
                  <a:gd name="connsiteX76" fmla="*/ 862975 w 2626634"/>
                  <a:gd name="connsiteY76" fmla="*/ 1499232 h 3246124"/>
                  <a:gd name="connsiteX77" fmla="*/ 863780 w 2626634"/>
                  <a:gd name="connsiteY77" fmla="*/ 1523819 h 3246124"/>
                  <a:gd name="connsiteX78" fmla="*/ 863959 w 2626634"/>
                  <a:gd name="connsiteY78" fmla="*/ 1661958 h 3246124"/>
                  <a:gd name="connsiteX79" fmla="*/ 859890 w 2626634"/>
                  <a:gd name="connsiteY79" fmla="*/ 1975832 h 3246124"/>
                  <a:gd name="connsiteX80" fmla="*/ 852470 w 2626634"/>
                  <a:gd name="connsiteY80" fmla="*/ 1992239 h 3246124"/>
                  <a:gd name="connsiteX81" fmla="*/ 845764 w 2626634"/>
                  <a:gd name="connsiteY81" fmla="*/ 2083884 h 3246124"/>
                  <a:gd name="connsiteX82" fmla="*/ 850548 w 2626634"/>
                  <a:gd name="connsiteY82" fmla="*/ 2097608 h 3246124"/>
                  <a:gd name="connsiteX83" fmla="*/ 843171 w 2626634"/>
                  <a:gd name="connsiteY83" fmla="*/ 2297932 h 3246124"/>
                  <a:gd name="connsiteX84" fmla="*/ 830743 w 2626634"/>
                  <a:gd name="connsiteY84" fmla="*/ 2685524 h 3246124"/>
                  <a:gd name="connsiteX85" fmla="*/ 823680 w 2626634"/>
                  <a:gd name="connsiteY85" fmla="*/ 2878292 h 3246124"/>
                  <a:gd name="connsiteX86" fmla="*/ 811788 w 2626634"/>
                  <a:gd name="connsiteY86" fmla="*/ 3210986 h 3246124"/>
                  <a:gd name="connsiteX87" fmla="*/ 774728 w 2626634"/>
                  <a:gd name="connsiteY87" fmla="*/ 3245723 h 3246124"/>
                  <a:gd name="connsiteX88" fmla="*/ 193339 w 2626634"/>
                  <a:gd name="connsiteY88" fmla="*/ 3246035 h 3246124"/>
                  <a:gd name="connsiteX89" fmla="*/ 174206 w 2626634"/>
                  <a:gd name="connsiteY89" fmla="*/ 3224130 h 3246124"/>
                  <a:gd name="connsiteX90" fmla="*/ 186991 w 2626634"/>
                  <a:gd name="connsiteY90" fmla="*/ 3113575 h 3246124"/>
                  <a:gd name="connsiteX91" fmla="*/ 187170 w 2626634"/>
                  <a:gd name="connsiteY91" fmla="*/ 3072670 h 3246124"/>
                  <a:gd name="connsiteX92" fmla="*/ 233038 w 2626634"/>
                  <a:gd name="connsiteY92" fmla="*/ 2698846 h 3246124"/>
                  <a:gd name="connsiteX93" fmla="*/ 216273 w 2626634"/>
                  <a:gd name="connsiteY93" fmla="*/ 2667463 h 3246124"/>
                  <a:gd name="connsiteX94" fmla="*/ 147964 w 2626634"/>
                  <a:gd name="connsiteY94" fmla="*/ 2634739 h 3246124"/>
                  <a:gd name="connsiteX95" fmla="*/ 126774 w 2626634"/>
                  <a:gd name="connsiteY95" fmla="*/ 2620120 h 3246124"/>
                  <a:gd name="connsiteX96" fmla="*/ 13089 w 2626634"/>
                  <a:gd name="connsiteY96" fmla="*/ 2564552 h 3246124"/>
                  <a:gd name="connsiteX97" fmla="*/ 929 w 2626634"/>
                  <a:gd name="connsiteY97" fmla="*/ 2540367 h 3246124"/>
                  <a:gd name="connsiteX98" fmla="*/ 50060 w 2626634"/>
                  <a:gd name="connsiteY98" fmla="*/ 2259932 h 3246124"/>
                  <a:gd name="connsiteX99" fmla="*/ 59224 w 2626634"/>
                  <a:gd name="connsiteY99" fmla="*/ 2109232 h 3246124"/>
                  <a:gd name="connsiteX100" fmla="*/ 83276 w 2626634"/>
                  <a:gd name="connsiteY100" fmla="*/ 1966444 h 3246124"/>
                  <a:gd name="connsiteX101" fmla="*/ 144790 w 2626634"/>
                  <a:gd name="connsiteY101" fmla="*/ 1661600 h 3246124"/>
                  <a:gd name="connsiteX102" fmla="*/ 146488 w 2626634"/>
                  <a:gd name="connsiteY102" fmla="*/ 1318713 h 3246124"/>
                  <a:gd name="connsiteX103" fmla="*/ 108847 w 2626634"/>
                  <a:gd name="connsiteY103" fmla="*/ 1051645 h 3246124"/>
                  <a:gd name="connsiteX104" fmla="*/ 101381 w 2626634"/>
                  <a:gd name="connsiteY104" fmla="*/ 963219 h 3246124"/>
                  <a:gd name="connsiteX105" fmla="*/ 130887 w 2626634"/>
                  <a:gd name="connsiteY105" fmla="*/ 560069 h 3246124"/>
                  <a:gd name="connsiteX106" fmla="*/ 226958 w 2626634"/>
                  <a:gd name="connsiteY106" fmla="*/ 389251 h 3246124"/>
                  <a:gd name="connsiteX107" fmla="*/ 308142 w 2626634"/>
                  <a:gd name="connsiteY107" fmla="*/ 337795 h 3246124"/>
                  <a:gd name="connsiteX108" fmla="*/ 532829 w 2626634"/>
                  <a:gd name="connsiteY108" fmla="*/ 174846 h 3246124"/>
                  <a:gd name="connsiteX109" fmla="*/ 581290 w 2626634"/>
                  <a:gd name="connsiteY109" fmla="*/ 132644 h 3246124"/>
                  <a:gd name="connsiteX110" fmla="*/ 582201 w 2626634"/>
                  <a:gd name="connsiteY110" fmla="*/ 133733 h 3246124"/>
                  <a:gd name="connsiteX111" fmla="*/ 597084 w 2626634"/>
                  <a:gd name="connsiteY111" fmla="*/ 116645 h 3246124"/>
                  <a:gd name="connsiteX112" fmla="*/ 597070 w 2626634"/>
                  <a:gd name="connsiteY112" fmla="*/ 116505 h 3246124"/>
                  <a:gd name="connsiteX113" fmla="*/ 624162 w 2626634"/>
                  <a:gd name="connsiteY113" fmla="*/ 85435 h 3246124"/>
                  <a:gd name="connsiteX114" fmla="*/ 698819 w 2626634"/>
                  <a:gd name="connsiteY114" fmla="*/ 10867 h 3246124"/>
                  <a:gd name="connsiteX115" fmla="*/ 717193 w 2626634"/>
                  <a:gd name="connsiteY115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43148 w 2626634"/>
                  <a:gd name="connsiteY54" fmla="*/ 669193 h 3246124"/>
                  <a:gd name="connsiteX55" fmla="*/ 1250569 w 2626634"/>
                  <a:gd name="connsiteY55" fmla="*/ 637229 h 3246124"/>
                  <a:gd name="connsiteX56" fmla="*/ 1274926 w 2626634"/>
                  <a:gd name="connsiteY56" fmla="*/ 581413 h 3246124"/>
                  <a:gd name="connsiteX57" fmla="*/ 1276841 w 2626634"/>
                  <a:gd name="connsiteY57" fmla="*/ 551541 h 3246124"/>
                  <a:gd name="connsiteX58" fmla="*/ 1270105 w 2626634"/>
                  <a:gd name="connsiteY58" fmla="*/ 568786 h 3246124"/>
                  <a:gd name="connsiteX59" fmla="*/ 1259107 w 2626634"/>
                  <a:gd name="connsiteY59" fmla="*/ 588366 h 3246124"/>
                  <a:gd name="connsiteX60" fmla="*/ 1279448 w 2626634"/>
                  <a:gd name="connsiteY60" fmla="*/ 458185 h 3246124"/>
                  <a:gd name="connsiteX61" fmla="*/ 1338906 w 2626634"/>
                  <a:gd name="connsiteY61" fmla="*/ 115030 h 3246124"/>
                  <a:gd name="connsiteX62" fmla="*/ 1358129 w 2626634"/>
                  <a:gd name="connsiteY62" fmla="*/ 6486 h 3246124"/>
                  <a:gd name="connsiteX63" fmla="*/ 717193 w 2626634"/>
                  <a:gd name="connsiteY63" fmla="*/ 406 h 3246124"/>
                  <a:gd name="connsiteX64" fmla="*/ 721261 w 2626634"/>
                  <a:gd name="connsiteY64" fmla="*/ 19092 h 3246124"/>
                  <a:gd name="connsiteX65" fmla="*/ 738473 w 2626634"/>
                  <a:gd name="connsiteY65" fmla="*/ 195588 h 3246124"/>
                  <a:gd name="connsiteX66" fmla="*/ 755639 w 2626634"/>
                  <a:gd name="connsiteY66" fmla="*/ 358896 h 3246124"/>
                  <a:gd name="connsiteX67" fmla="*/ 777053 w 2626634"/>
                  <a:gd name="connsiteY67" fmla="*/ 567310 h 3246124"/>
                  <a:gd name="connsiteX68" fmla="*/ 785502 w 2626634"/>
                  <a:gd name="connsiteY68" fmla="*/ 666958 h 3246124"/>
                  <a:gd name="connsiteX69" fmla="*/ 770034 w 2626634"/>
                  <a:gd name="connsiteY69" fmla="*/ 640135 h 3246124"/>
                  <a:gd name="connsiteX70" fmla="*/ 780544 w 2626634"/>
                  <a:gd name="connsiteY70" fmla="*/ 713090 h 3246124"/>
                  <a:gd name="connsiteX71" fmla="*/ 799137 w 2626634"/>
                  <a:gd name="connsiteY71" fmla="*/ 751630 h 3246124"/>
                  <a:gd name="connsiteX72" fmla="*/ 810402 w 2626634"/>
                  <a:gd name="connsiteY72" fmla="*/ 853021 h 3246124"/>
                  <a:gd name="connsiteX73" fmla="*/ 832039 w 2626634"/>
                  <a:gd name="connsiteY73" fmla="*/ 1090271 h 3246124"/>
                  <a:gd name="connsiteX74" fmla="*/ 848983 w 2626634"/>
                  <a:gd name="connsiteY74" fmla="*/ 1297522 h 3246124"/>
                  <a:gd name="connsiteX75" fmla="*/ 862975 w 2626634"/>
                  <a:gd name="connsiteY75" fmla="*/ 1499232 h 3246124"/>
                  <a:gd name="connsiteX76" fmla="*/ 863780 w 2626634"/>
                  <a:gd name="connsiteY76" fmla="*/ 1523819 h 3246124"/>
                  <a:gd name="connsiteX77" fmla="*/ 863959 w 2626634"/>
                  <a:gd name="connsiteY77" fmla="*/ 1661958 h 3246124"/>
                  <a:gd name="connsiteX78" fmla="*/ 859890 w 2626634"/>
                  <a:gd name="connsiteY78" fmla="*/ 1975832 h 3246124"/>
                  <a:gd name="connsiteX79" fmla="*/ 852470 w 2626634"/>
                  <a:gd name="connsiteY79" fmla="*/ 1992239 h 3246124"/>
                  <a:gd name="connsiteX80" fmla="*/ 845764 w 2626634"/>
                  <a:gd name="connsiteY80" fmla="*/ 2083884 h 3246124"/>
                  <a:gd name="connsiteX81" fmla="*/ 850548 w 2626634"/>
                  <a:gd name="connsiteY81" fmla="*/ 2097608 h 3246124"/>
                  <a:gd name="connsiteX82" fmla="*/ 843171 w 2626634"/>
                  <a:gd name="connsiteY82" fmla="*/ 2297932 h 3246124"/>
                  <a:gd name="connsiteX83" fmla="*/ 830743 w 2626634"/>
                  <a:gd name="connsiteY83" fmla="*/ 2685524 h 3246124"/>
                  <a:gd name="connsiteX84" fmla="*/ 823680 w 2626634"/>
                  <a:gd name="connsiteY84" fmla="*/ 2878292 h 3246124"/>
                  <a:gd name="connsiteX85" fmla="*/ 811788 w 2626634"/>
                  <a:gd name="connsiteY85" fmla="*/ 3210986 h 3246124"/>
                  <a:gd name="connsiteX86" fmla="*/ 774728 w 2626634"/>
                  <a:gd name="connsiteY86" fmla="*/ 3245723 h 3246124"/>
                  <a:gd name="connsiteX87" fmla="*/ 193339 w 2626634"/>
                  <a:gd name="connsiteY87" fmla="*/ 3246035 h 3246124"/>
                  <a:gd name="connsiteX88" fmla="*/ 174206 w 2626634"/>
                  <a:gd name="connsiteY88" fmla="*/ 3224130 h 3246124"/>
                  <a:gd name="connsiteX89" fmla="*/ 186991 w 2626634"/>
                  <a:gd name="connsiteY89" fmla="*/ 3113575 h 3246124"/>
                  <a:gd name="connsiteX90" fmla="*/ 187170 w 2626634"/>
                  <a:gd name="connsiteY90" fmla="*/ 3072670 h 3246124"/>
                  <a:gd name="connsiteX91" fmla="*/ 233038 w 2626634"/>
                  <a:gd name="connsiteY91" fmla="*/ 2698846 h 3246124"/>
                  <a:gd name="connsiteX92" fmla="*/ 216273 w 2626634"/>
                  <a:gd name="connsiteY92" fmla="*/ 2667463 h 3246124"/>
                  <a:gd name="connsiteX93" fmla="*/ 147964 w 2626634"/>
                  <a:gd name="connsiteY93" fmla="*/ 2634739 h 3246124"/>
                  <a:gd name="connsiteX94" fmla="*/ 126774 w 2626634"/>
                  <a:gd name="connsiteY94" fmla="*/ 2620120 h 3246124"/>
                  <a:gd name="connsiteX95" fmla="*/ 13089 w 2626634"/>
                  <a:gd name="connsiteY95" fmla="*/ 2564552 h 3246124"/>
                  <a:gd name="connsiteX96" fmla="*/ 929 w 2626634"/>
                  <a:gd name="connsiteY96" fmla="*/ 2540367 h 3246124"/>
                  <a:gd name="connsiteX97" fmla="*/ 50060 w 2626634"/>
                  <a:gd name="connsiteY97" fmla="*/ 2259932 h 3246124"/>
                  <a:gd name="connsiteX98" fmla="*/ 59224 w 2626634"/>
                  <a:gd name="connsiteY98" fmla="*/ 2109232 h 3246124"/>
                  <a:gd name="connsiteX99" fmla="*/ 83276 w 2626634"/>
                  <a:gd name="connsiteY99" fmla="*/ 1966444 h 3246124"/>
                  <a:gd name="connsiteX100" fmla="*/ 144790 w 2626634"/>
                  <a:gd name="connsiteY100" fmla="*/ 1661600 h 3246124"/>
                  <a:gd name="connsiteX101" fmla="*/ 146488 w 2626634"/>
                  <a:gd name="connsiteY101" fmla="*/ 1318713 h 3246124"/>
                  <a:gd name="connsiteX102" fmla="*/ 108847 w 2626634"/>
                  <a:gd name="connsiteY102" fmla="*/ 1051645 h 3246124"/>
                  <a:gd name="connsiteX103" fmla="*/ 101381 w 2626634"/>
                  <a:gd name="connsiteY103" fmla="*/ 963219 h 3246124"/>
                  <a:gd name="connsiteX104" fmla="*/ 130887 w 2626634"/>
                  <a:gd name="connsiteY104" fmla="*/ 560069 h 3246124"/>
                  <a:gd name="connsiteX105" fmla="*/ 226958 w 2626634"/>
                  <a:gd name="connsiteY105" fmla="*/ 389251 h 3246124"/>
                  <a:gd name="connsiteX106" fmla="*/ 308142 w 2626634"/>
                  <a:gd name="connsiteY106" fmla="*/ 337795 h 3246124"/>
                  <a:gd name="connsiteX107" fmla="*/ 532829 w 2626634"/>
                  <a:gd name="connsiteY107" fmla="*/ 174846 h 3246124"/>
                  <a:gd name="connsiteX108" fmla="*/ 581290 w 2626634"/>
                  <a:gd name="connsiteY108" fmla="*/ 132644 h 3246124"/>
                  <a:gd name="connsiteX109" fmla="*/ 582201 w 2626634"/>
                  <a:gd name="connsiteY109" fmla="*/ 133733 h 3246124"/>
                  <a:gd name="connsiteX110" fmla="*/ 597084 w 2626634"/>
                  <a:gd name="connsiteY110" fmla="*/ 116645 h 3246124"/>
                  <a:gd name="connsiteX111" fmla="*/ 597070 w 2626634"/>
                  <a:gd name="connsiteY111" fmla="*/ 116505 h 3246124"/>
                  <a:gd name="connsiteX112" fmla="*/ 624162 w 2626634"/>
                  <a:gd name="connsiteY112" fmla="*/ 85435 h 3246124"/>
                  <a:gd name="connsiteX113" fmla="*/ 698819 w 2626634"/>
                  <a:gd name="connsiteY113" fmla="*/ 10867 h 3246124"/>
                  <a:gd name="connsiteX114" fmla="*/ 717193 w 2626634"/>
                  <a:gd name="connsiteY114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43148 w 2626634"/>
                  <a:gd name="connsiteY54" fmla="*/ 669193 h 3246124"/>
                  <a:gd name="connsiteX55" fmla="*/ 1250569 w 2626634"/>
                  <a:gd name="connsiteY55" fmla="*/ 637229 h 3246124"/>
                  <a:gd name="connsiteX56" fmla="*/ 1274926 w 2626634"/>
                  <a:gd name="connsiteY56" fmla="*/ 581413 h 3246124"/>
                  <a:gd name="connsiteX57" fmla="*/ 1276841 w 2626634"/>
                  <a:gd name="connsiteY57" fmla="*/ 551541 h 3246124"/>
                  <a:gd name="connsiteX58" fmla="*/ 1270105 w 2626634"/>
                  <a:gd name="connsiteY58" fmla="*/ 568786 h 3246124"/>
                  <a:gd name="connsiteX59" fmla="*/ 1259107 w 2626634"/>
                  <a:gd name="connsiteY59" fmla="*/ 588366 h 3246124"/>
                  <a:gd name="connsiteX60" fmla="*/ 1279448 w 2626634"/>
                  <a:gd name="connsiteY60" fmla="*/ 458185 h 3246124"/>
                  <a:gd name="connsiteX61" fmla="*/ 1338906 w 2626634"/>
                  <a:gd name="connsiteY61" fmla="*/ 115030 h 3246124"/>
                  <a:gd name="connsiteX62" fmla="*/ 1358129 w 2626634"/>
                  <a:gd name="connsiteY62" fmla="*/ 6486 h 3246124"/>
                  <a:gd name="connsiteX63" fmla="*/ 717193 w 2626634"/>
                  <a:gd name="connsiteY63" fmla="*/ 406 h 3246124"/>
                  <a:gd name="connsiteX64" fmla="*/ 721261 w 2626634"/>
                  <a:gd name="connsiteY64" fmla="*/ 19092 h 3246124"/>
                  <a:gd name="connsiteX65" fmla="*/ 738473 w 2626634"/>
                  <a:gd name="connsiteY65" fmla="*/ 195588 h 3246124"/>
                  <a:gd name="connsiteX66" fmla="*/ 755639 w 2626634"/>
                  <a:gd name="connsiteY66" fmla="*/ 358896 h 3246124"/>
                  <a:gd name="connsiteX67" fmla="*/ 777053 w 2626634"/>
                  <a:gd name="connsiteY67" fmla="*/ 567310 h 3246124"/>
                  <a:gd name="connsiteX68" fmla="*/ 785502 w 2626634"/>
                  <a:gd name="connsiteY68" fmla="*/ 666958 h 3246124"/>
                  <a:gd name="connsiteX69" fmla="*/ 780544 w 2626634"/>
                  <a:gd name="connsiteY69" fmla="*/ 713090 h 3246124"/>
                  <a:gd name="connsiteX70" fmla="*/ 799137 w 2626634"/>
                  <a:gd name="connsiteY70" fmla="*/ 751630 h 3246124"/>
                  <a:gd name="connsiteX71" fmla="*/ 810402 w 2626634"/>
                  <a:gd name="connsiteY71" fmla="*/ 853021 h 3246124"/>
                  <a:gd name="connsiteX72" fmla="*/ 832039 w 2626634"/>
                  <a:gd name="connsiteY72" fmla="*/ 1090271 h 3246124"/>
                  <a:gd name="connsiteX73" fmla="*/ 848983 w 2626634"/>
                  <a:gd name="connsiteY73" fmla="*/ 1297522 h 3246124"/>
                  <a:gd name="connsiteX74" fmla="*/ 862975 w 2626634"/>
                  <a:gd name="connsiteY74" fmla="*/ 1499232 h 3246124"/>
                  <a:gd name="connsiteX75" fmla="*/ 863780 w 2626634"/>
                  <a:gd name="connsiteY75" fmla="*/ 1523819 h 3246124"/>
                  <a:gd name="connsiteX76" fmla="*/ 863959 w 2626634"/>
                  <a:gd name="connsiteY76" fmla="*/ 1661958 h 3246124"/>
                  <a:gd name="connsiteX77" fmla="*/ 859890 w 2626634"/>
                  <a:gd name="connsiteY77" fmla="*/ 1975832 h 3246124"/>
                  <a:gd name="connsiteX78" fmla="*/ 852470 w 2626634"/>
                  <a:gd name="connsiteY78" fmla="*/ 1992239 h 3246124"/>
                  <a:gd name="connsiteX79" fmla="*/ 845764 w 2626634"/>
                  <a:gd name="connsiteY79" fmla="*/ 2083884 h 3246124"/>
                  <a:gd name="connsiteX80" fmla="*/ 850548 w 2626634"/>
                  <a:gd name="connsiteY80" fmla="*/ 2097608 h 3246124"/>
                  <a:gd name="connsiteX81" fmla="*/ 843171 w 2626634"/>
                  <a:gd name="connsiteY81" fmla="*/ 2297932 h 3246124"/>
                  <a:gd name="connsiteX82" fmla="*/ 830743 w 2626634"/>
                  <a:gd name="connsiteY82" fmla="*/ 2685524 h 3246124"/>
                  <a:gd name="connsiteX83" fmla="*/ 823680 w 2626634"/>
                  <a:gd name="connsiteY83" fmla="*/ 2878292 h 3246124"/>
                  <a:gd name="connsiteX84" fmla="*/ 811788 w 2626634"/>
                  <a:gd name="connsiteY84" fmla="*/ 3210986 h 3246124"/>
                  <a:gd name="connsiteX85" fmla="*/ 774728 w 2626634"/>
                  <a:gd name="connsiteY85" fmla="*/ 3245723 h 3246124"/>
                  <a:gd name="connsiteX86" fmla="*/ 193339 w 2626634"/>
                  <a:gd name="connsiteY86" fmla="*/ 3246035 h 3246124"/>
                  <a:gd name="connsiteX87" fmla="*/ 174206 w 2626634"/>
                  <a:gd name="connsiteY87" fmla="*/ 3224130 h 3246124"/>
                  <a:gd name="connsiteX88" fmla="*/ 186991 w 2626634"/>
                  <a:gd name="connsiteY88" fmla="*/ 3113575 h 3246124"/>
                  <a:gd name="connsiteX89" fmla="*/ 187170 w 2626634"/>
                  <a:gd name="connsiteY89" fmla="*/ 3072670 h 3246124"/>
                  <a:gd name="connsiteX90" fmla="*/ 233038 w 2626634"/>
                  <a:gd name="connsiteY90" fmla="*/ 2698846 h 3246124"/>
                  <a:gd name="connsiteX91" fmla="*/ 216273 w 2626634"/>
                  <a:gd name="connsiteY91" fmla="*/ 2667463 h 3246124"/>
                  <a:gd name="connsiteX92" fmla="*/ 147964 w 2626634"/>
                  <a:gd name="connsiteY92" fmla="*/ 2634739 h 3246124"/>
                  <a:gd name="connsiteX93" fmla="*/ 126774 w 2626634"/>
                  <a:gd name="connsiteY93" fmla="*/ 2620120 h 3246124"/>
                  <a:gd name="connsiteX94" fmla="*/ 13089 w 2626634"/>
                  <a:gd name="connsiteY94" fmla="*/ 2564552 h 3246124"/>
                  <a:gd name="connsiteX95" fmla="*/ 929 w 2626634"/>
                  <a:gd name="connsiteY95" fmla="*/ 2540367 h 3246124"/>
                  <a:gd name="connsiteX96" fmla="*/ 50060 w 2626634"/>
                  <a:gd name="connsiteY96" fmla="*/ 2259932 h 3246124"/>
                  <a:gd name="connsiteX97" fmla="*/ 59224 w 2626634"/>
                  <a:gd name="connsiteY97" fmla="*/ 2109232 h 3246124"/>
                  <a:gd name="connsiteX98" fmla="*/ 83276 w 2626634"/>
                  <a:gd name="connsiteY98" fmla="*/ 1966444 h 3246124"/>
                  <a:gd name="connsiteX99" fmla="*/ 144790 w 2626634"/>
                  <a:gd name="connsiteY99" fmla="*/ 1661600 h 3246124"/>
                  <a:gd name="connsiteX100" fmla="*/ 146488 w 2626634"/>
                  <a:gd name="connsiteY100" fmla="*/ 1318713 h 3246124"/>
                  <a:gd name="connsiteX101" fmla="*/ 108847 w 2626634"/>
                  <a:gd name="connsiteY101" fmla="*/ 1051645 h 3246124"/>
                  <a:gd name="connsiteX102" fmla="*/ 101381 w 2626634"/>
                  <a:gd name="connsiteY102" fmla="*/ 963219 h 3246124"/>
                  <a:gd name="connsiteX103" fmla="*/ 130887 w 2626634"/>
                  <a:gd name="connsiteY103" fmla="*/ 560069 h 3246124"/>
                  <a:gd name="connsiteX104" fmla="*/ 226958 w 2626634"/>
                  <a:gd name="connsiteY104" fmla="*/ 389251 h 3246124"/>
                  <a:gd name="connsiteX105" fmla="*/ 308142 w 2626634"/>
                  <a:gd name="connsiteY105" fmla="*/ 337795 h 3246124"/>
                  <a:gd name="connsiteX106" fmla="*/ 532829 w 2626634"/>
                  <a:gd name="connsiteY106" fmla="*/ 174846 h 3246124"/>
                  <a:gd name="connsiteX107" fmla="*/ 581290 w 2626634"/>
                  <a:gd name="connsiteY107" fmla="*/ 132644 h 3246124"/>
                  <a:gd name="connsiteX108" fmla="*/ 582201 w 2626634"/>
                  <a:gd name="connsiteY108" fmla="*/ 133733 h 3246124"/>
                  <a:gd name="connsiteX109" fmla="*/ 597084 w 2626634"/>
                  <a:gd name="connsiteY109" fmla="*/ 116645 h 3246124"/>
                  <a:gd name="connsiteX110" fmla="*/ 597070 w 2626634"/>
                  <a:gd name="connsiteY110" fmla="*/ 116505 h 3246124"/>
                  <a:gd name="connsiteX111" fmla="*/ 624162 w 2626634"/>
                  <a:gd name="connsiteY111" fmla="*/ 85435 h 3246124"/>
                  <a:gd name="connsiteX112" fmla="*/ 698819 w 2626634"/>
                  <a:gd name="connsiteY112" fmla="*/ 10867 h 3246124"/>
                  <a:gd name="connsiteX113" fmla="*/ 717193 w 2626634"/>
                  <a:gd name="connsiteY113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43148 w 2626634"/>
                  <a:gd name="connsiteY54" fmla="*/ 669193 h 3246124"/>
                  <a:gd name="connsiteX55" fmla="*/ 1250569 w 2626634"/>
                  <a:gd name="connsiteY55" fmla="*/ 637229 h 3246124"/>
                  <a:gd name="connsiteX56" fmla="*/ 1274926 w 2626634"/>
                  <a:gd name="connsiteY56" fmla="*/ 581413 h 3246124"/>
                  <a:gd name="connsiteX57" fmla="*/ 1276841 w 2626634"/>
                  <a:gd name="connsiteY57" fmla="*/ 551541 h 3246124"/>
                  <a:gd name="connsiteX58" fmla="*/ 1270105 w 2626634"/>
                  <a:gd name="connsiteY58" fmla="*/ 568786 h 3246124"/>
                  <a:gd name="connsiteX59" fmla="*/ 1259107 w 2626634"/>
                  <a:gd name="connsiteY59" fmla="*/ 588366 h 3246124"/>
                  <a:gd name="connsiteX60" fmla="*/ 1279448 w 2626634"/>
                  <a:gd name="connsiteY60" fmla="*/ 458185 h 3246124"/>
                  <a:gd name="connsiteX61" fmla="*/ 1338906 w 2626634"/>
                  <a:gd name="connsiteY61" fmla="*/ 115030 h 3246124"/>
                  <a:gd name="connsiteX62" fmla="*/ 1358129 w 2626634"/>
                  <a:gd name="connsiteY62" fmla="*/ 6486 h 3246124"/>
                  <a:gd name="connsiteX63" fmla="*/ 717193 w 2626634"/>
                  <a:gd name="connsiteY63" fmla="*/ 406 h 3246124"/>
                  <a:gd name="connsiteX64" fmla="*/ 721261 w 2626634"/>
                  <a:gd name="connsiteY64" fmla="*/ 19092 h 3246124"/>
                  <a:gd name="connsiteX65" fmla="*/ 738473 w 2626634"/>
                  <a:gd name="connsiteY65" fmla="*/ 195588 h 3246124"/>
                  <a:gd name="connsiteX66" fmla="*/ 755639 w 2626634"/>
                  <a:gd name="connsiteY66" fmla="*/ 358896 h 3246124"/>
                  <a:gd name="connsiteX67" fmla="*/ 777053 w 2626634"/>
                  <a:gd name="connsiteY67" fmla="*/ 567310 h 3246124"/>
                  <a:gd name="connsiteX68" fmla="*/ 780544 w 2626634"/>
                  <a:gd name="connsiteY68" fmla="*/ 713090 h 3246124"/>
                  <a:gd name="connsiteX69" fmla="*/ 799137 w 2626634"/>
                  <a:gd name="connsiteY69" fmla="*/ 751630 h 3246124"/>
                  <a:gd name="connsiteX70" fmla="*/ 810402 w 2626634"/>
                  <a:gd name="connsiteY70" fmla="*/ 853021 h 3246124"/>
                  <a:gd name="connsiteX71" fmla="*/ 832039 w 2626634"/>
                  <a:gd name="connsiteY71" fmla="*/ 1090271 h 3246124"/>
                  <a:gd name="connsiteX72" fmla="*/ 848983 w 2626634"/>
                  <a:gd name="connsiteY72" fmla="*/ 1297522 h 3246124"/>
                  <a:gd name="connsiteX73" fmla="*/ 862975 w 2626634"/>
                  <a:gd name="connsiteY73" fmla="*/ 1499232 h 3246124"/>
                  <a:gd name="connsiteX74" fmla="*/ 863780 w 2626634"/>
                  <a:gd name="connsiteY74" fmla="*/ 1523819 h 3246124"/>
                  <a:gd name="connsiteX75" fmla="*/ 863959 w 2626634"/>
                  <a:gd name="connsiteY75" fmla="*/ 1661958 h 3246124"/>
                  <a:gd name="connsiteX76" fmla="*/ 859890 w 2626634"/>
                  <a:gd name="connsiteY76" fmla="*/ 1975832 h 3246124"/>
                  <a:gd name="connsiteX77" fmla="*/ 852470 w 2626634"/>
                  <a:gd name="connsiteY77" fmla="*/ 1992239 h 3246124"/>
                  <a:gd name="connsiteX78" fmla="*/ 845764 w 2626634"/>
                  <a:gd name="connsiteY78" fmla="*/ 2083884 h 3246124"/>
                  <a:gd name="connsiteX79" fmla="*/ 850548 w 2626634"/>
                  <a:gd name="connsiteY79" fmla="*/ 2097608 h 3246124"/>
                  <a:gd name="connsiteX80" fmla="*/ 843171 w 2626634"/>
                  <a:gd name="connsiteY80" fmla="*/ 2297932 h 3246124"/>
                  <a:gd name="connsiteX81" fmla="*/ 830743 w 2626634"/>
                  <a:gd name="connsiteY81" fmla="*/ 2685524 h 3246124"/>
                  <a:gd name="connsiteX82" fmla="*/ 823680 w 2626634"/>
                  <a:gd name="connsiteY82" fmla="*/ 2878292 h 3246124"/>
                  <a:gd name="connsiteX83" fmla="*/ 811788 w 2626634"/>
                  <a:gd name="connsiteY83" fmla="*/ 3210986 h 3246124"/>
                  <a:gd name="connsiteX84" fmla="*/ 774728 w 2626634"/>
                  <a:gd name="connsiteY84" fmla="*/ 3245723 h 3246124"/>
                  <a:gd name="connsiteX85" fmla="*/ 193339 w 2626634"/>
                  <a:gd name="connsiteY85" fmla="*/ 3246035 h 3246124"/>
                  <a:gd name="connsiteX86" fmla="*/ 174206 w 2626634"/>
                  <a:gd name="connsiteY86" fmla="*/ 3224130 h 3246124"/>
                  <a:gd name="connsiteX87" fmla="*/ 186991 w 2626634"/>
                  <a:gd name="connsiteY87" fmla="*/ 3113575 h 3246124"/>
                  <a:gd name="connsiteX88" fmla="*/ 187170 w 2626634"/>
                  <a:gd name="connsiteY88" fmla="*/ 3072670 h 3246124"/>
                  <a:gd name="connsiteX89" fmla="*/ 233038 w 2626634"/>
                  <a:gd name="connsiteY89" fmla="*/ 2698846 h 3246124"/>
                  <a:gd name="connsiteX90" fmla="*/ 216273 w 2626634"/>
                  <a:gd name="connsiteY90" fmla="*/ 2667463 h 3246124"/>
                  <a:gd name="connsiteX91" fmla="*/ 147964 w 2626634"/>
                  <a:gd name="connsiteY91" fmla="*/ 2634739 h 3246124"/>
                  <a:gd name="connsiteX92" fmla="*/ 126774 w 2626634"/>
                  <a:gd name="connsiteY92" fmla="*/ 2620120 h 3246124"/>
                  <a:gd name="connsiteX93" fmla="*/ 13089 w 2626634"/>
                  <a:gd name="connsiteY93" fmla="*/ 2564552 h 3246124"/>
                  <a:gd name="connsiteX94" fmla="*/ 929 w 2626634"/>
                  <a:gd name="connsiteY94" fmla="*/ 2540367 h 3246124"/>
                  <a:gd name="connsiteX95" fmla="*/ 50060 w 2626634"/>
                  <a:gd name="connsiteY95" fmla="*/ 2259932 h 3246124"/>
                  <a:gd name="connsiteX96" fmla="*/ 59224 w 2626634"/>
                  <a:gd name="connsiteY96" fmla="*/ 2109232 h 3246124"/>
                  <a:gd name="connsiteX97" fmla="*/ 83276 w 2626634"/>
                  <a:gd name="connsiteY97" fmla="*/ 1966444 h 3246124"/>
                  <a:gd name="connsiteX98" fmla="*/ 144790 w 2626634"/>
                  <a:gd name="connsiteY98" fmla="*/ 1661600 h 3246124"/>
                  <a:gd name="connsiteX99" fmla="*/ 146488 w 2626634"/>
                  <a:gd name="connsiteY99" fmla="*/ 1318713 h 3246124"/>
                  <a:gd name="connsiteX100" fmla="*/ 108847 w 2626634"/>
                  <a:gd name="connsiteY100" fmla="*/ 1051645 h 3246124"/>
                  <a:gd name="connsiteX101" fmla="*/ 101381 w 2626634"/>
                  <a:gd name="connsiteY101" fmla="*/ 963219 h 3246124"/>
                  <a:gd name="connsiteX102" fmla="*/ 130887 w 2626634"/>
                  <a:gd name="connsiteY102" fmla="*/ 560069 h 3246124"/>
                  <a:gd name="connsiteX103" fmla="*/ 226958 w 2626634"/>
                  <a:gd name="connsiteY103" fmla="*/ 389251 h 3246124"/>
                  <a:gd name="connsiteX104" fmla="*/ 308142 w 2626634"/>
                  <a:gd name="connsiteY104" fmla="*/ 337795 h 3246124"/>
                  <a:gd name="connsiteX105" fmla="*/ 532829 w 2626634"/>
                  <a:gd name="connsiteY105" fmla="*/ 174846 h 3246124"/>
                  <a:gd name="connsiteX106" fmla="*/ 581290 w 2626634"/>
                  <a:gd name="connsiteY106" fmla="*/ 132644 h 3246124"/>
                  <a:gd name="connsiteX107" fmla="*/ 582201 w 2626634"/>
                  <a:gd name="connsiteY107" fmla="*/ 133733 h 3246124"/>
                  <a:gd name="connsiteX108" fmla="*/ 597084 w 2626634"/>
                  <a:gd name="connsiteY108" fmla="*/ 116645 h 3246124"/>
                  <a:gd name="connsiteX109" fmla="*/ 597070 w 2626634"/>
                  <a:gd name="connsiteY109" fmla="*/ 116505 h 3246124"/>
                  <a:gd name="connsiteX110" fmla="*/ 624162 w 2626634"/>
                  <a:gd name="connsiteY110" fmla="*/ 85435 h 3246124"/>
                  <a:gd name="connsiteX111" fmla="*/ 698819 w 2626634"/>
                  <a:gd name="connsiteY111" fmla="*/ 10867 h 3246124"/>
                  <a:gd name="connsiteX112" fmla="*/ 717193 w 2626634"/>
                  <a:gd name="connsiteY112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43148 w 2626634"/>
                  <a:gd name="connsiteY54" fmla="*/ 669193 h 3246124"/>
                  <a:gd name="connsiteX55" fmla="*/ 1250569 w 2626634"/>
                  <a:gd name="connsiteY55" fmla="*/ 637229 h 3246124"/>
                  <a:gd name="connsiteX56" fmla="*/ 1274926 w 2626634"/>
                  <a:gd name="connsiteY56" fmla="*/ 581413 h 3246124"/>
                  <a:gd name="connsiteX57" fmla="*/ 1276841 w 2626634"/>
                  <a:gd name="connsiteY57" fmla="*/ 551541 h 3246124"/>
                  <a:gd name="connsiteX58" fmla="*/ 1270105 w 2626634"/>
                  <a:gd name="connsiteY58" fmla="*/ 568786 h 3246124"/>
                  <a:gd name="connsiteX59" fmla="*/ 1259107 w 2626634"/>
                  <a:gd name="connsiteY59" fmla="*/ 588366 h 3246124"/>
                  <a:gd name="connsiteX60" fmla="*/ 1279448 w 2626634"/>
                  <a:gd name="connsiteY60" fmla="*/ 458185 h 3246124"/>
                  <a:gd name="connsiteX61" fmla="*/ 1338906 w 2626634"/>
                  <a:gd name="connsiteY61" fmla="*/ 115030 h 3246124"/>
                  <a:gd name="connsiteX62" fmla="*/ 1358129 w 2626634"/>
                  <a:gd name="connsiteY62" fmla="*/ 6486 h 3246124"/>
                  <a:gd name="connsiteX63" fmla="*/ 717193 w 2626634"/>
                  <a:gd name="connsiteY63" fmla="*/ 406 h 3246124"/>
                  <a:gd name="connsiteX64" fmla="*/ 721261 w 2626634"/>
                  <a:gd name="connsiteY64" fmla="*/ 19092 h 3246124"/>
                  <a:gd name="connsiteX65" fmla="*/ 738473 w 2626634"/>
                  <a:gd name="connsiteY65" fmla="*/ 195588 h 3246124"/>
                  <a:gd name="connsiteX66" fmla="*/ 755639 w 2626634"/>
                  <a:gd name="connsiteY66" fmla="*/ 358896 h 3246124"/>
                  <a:gd name="connsiteX67" fmla="*/ 777053 w 2626634"/>
                  <a:gd name="connsiteY67" fmla="*/ 567310 h 3246124"/>
                  <a:gd name="connsiteX68" fmla="*/ 799137 w 2626634"/>
                  <a:gd name="connsiteY68" fmla="*/ 751630 h 3246124"/>
                  <a:gd name="connsiteX69" fmla="*/ 810402 w 2626634"/>
                  <a:gd name="connsiteY69" fmla="*/ 853021 h 3246124"/>
                  <a:gd name="connsiteX70" fmla="*/ 832039 w 2626634"/>
                  <a:gd name="connsiteY70" fmla="*/ 1090271 h 3246124"/>
                  <a:gd name="connsiteX71" fmla="*/ 848983 w 2626634"/>
                  <a:gd name="connsiteY71" fmla="*/ 1297522 h 3246124"/>
                  <a:gd name="connsiteX72" fmla="*/ 862975 w 2626634"/>
                  <a:gd name="connsiteY72" fmla="*/ 1499232 h 3246124"/>
                  <a:gd name="connsiteX73" fmla="*/ 863780 w 2626634"/>
                  <a:gd name="connsiteY73" fmla="*/ 1523819 h 3246124"/>
                  <a:gd name="connsiteX74" fmla="*/ 863959 w 2626634"/>
                  <a:gd name="connsiteY74" fmla="*/ 1661958 h 3246124"/>
                  <a:gd name="connsiteX75" fmla="*/ 859890 w 2626634"/>
                  <a:gd name="connsiteY75" fmla="*/ 1975832 h 3246124"/>
                  <a:gd name="connsiteX76" fmla="*/ 852470 w 2626634"/>
                  <a:gd name="connsiteY76" fmla="*/ 1992239 h 3246124"/>
                  <a:gd name="connsiteX77" fmla="*/ 845764 w 2626634"/>
                  <a:gd name="connsiteY77" fmla="*/ 2083884 h 3246124"/>
                  <a:gd name="connsiteX78" fmla="*/ 850548 w 2626634"/>
                  <a:gd name="connsiteY78" fmla="*/ 2097608 h 3246124"/>
                  <a:gd name="connsiteX79" fmla="*/ 843171 w 2626634"/>
                  <a:gd name="connsiteY79" fmla="*/ 2297932 h 3246124"/>
                  <a:gd name="connsiteX80" fmla="*/ 830743 w 2626634"/>
                  <a:gd name="connsiteY80" fmla="*/ 2685524 h 3246124"/>
                  <a:gd name="connsiteX81" fmla="*/ 823680 w 2626634"/>
                  <a:gd name="connsiteY81" fmla="*/ 2878292 h 3246124"/>
                  <a:gd name="connsiteX82" fmla="*/ 811788 w 2626634"/>
                  <a:gd name="connsiteY82" fmla="*/ 3210986 h 3246124"/>
                  <a:gd name="connsiteX83" fmla="*/ 774728 w 2626634"/>
                  <a:gd name="connsiteY83" fmla="*/ 3245723 h 3246124"/>
                  <a:gd name="connsiteX84" fmla="*/ 193339 w 2626634"/>
                  <a:gd name="connsiteY84" fmla="*/ 3246035 h 3246124"/>
                  <a:gd name="connsiteX85" fmla="*/ 174206 w 2626634"/>
                  <a:gd name="connsiteY85" fmla="*/ 3224130 h 3246124"/>
                  <a:gd name="connsiteX86" fmla="*/ 186991 w 2626634"/>
                  <a:gd name="connsiteY86" fmla="*/ 3113575 h 3246124"/>
                  <a:gd name="connsiteX87" fmla="*/ 187170 w 2626634"/>
                  <a:gd name="connsiteY87" fmla="*/ 3072670 h 3246124"/>
                  <a:gd name="connsiteX88" fmla="*/ 233038 w 2626634"/>
                  <a:gd name="connsiteY88" fmla="*/ 2698846 h 3246124"/>
                  <a:gd name="connsiteX89" fmla="*/ 216273 w 2626634"/>
                  <a:gd name="connsiteY89" fmla="*/ 2667463 h 3246124"/>
                  <a:gd name="connsiteX90" fmla="*/ 147964 w 2626634"/>
                  <a:gd name="connsiteY90" fmla="*/ 2634739 h 3246124"/>
                  <a:gd name="connsiteX91" fmla="*/ 126774 w 2626634"/>
                  <a:gd name="connsiteY91" fmla="*/ 2620120 h 3246124"/>
                  <a:gd name="connsiteX92" fmla="*/ 13089 w 2626634"/>
                  <a:gd name="connsiteY92" fmla="*/ 2564552 h 3246124"/>
                  <a:gd name="connsiteX93" fmla="*/ 929 w 2626634"/>
                  <a:gd name="connsiteY93" fmla="*/ 2540367 h 3246124"/>
                  <a:gd name="connsiteX94" fmla="*/ 50060 w 2626634"/>
                  <a:gd name="connsiteY94" fmla="*/ 2259932 h 3246124"/>
                  <a:gd name="connsiteX95" fmla="*/ 59224 w 2626634"/>
                  <a:gd name="connsiteY95" fmla="*/ 2109232 h 3246124"/>
                  <a:gd name="connsiteX96" fmla="*/ 83276 w 2626634"/>
                  <a:gd name="connsiteY96" fmla="*/ 1966444 h 3246124"/>
                  <a:gd name="connsiteX97" fmla="*/ 144790 w 2626634"/>
                  <a:gd name="connsiteY97" fmla="*/ 1661600 h 3246124"/>
                  <a:gd name="connsiteX98" fmla="*/ 146488 w 2626634"/>
                  <a:gd name="connsiteY98" fmla="*/ 1318713 h 3246124"/>
                  <a:gd name="connsiteX99" fmla="*/ 108847 w 2626634"/>
                  <a:gd name="connsiteY99" fmla="*/ 1051645 h 3246124"/>
                  <a:gd name="connsiteX100" fmla="*/ 101381 w 2626634"/>
                  <a:gd name="connsiteY100" fmla="*/ 963219 h 3246124"/>
                  <a:gd name="connsiteX101" fmla="*/ 130887 w 2626634"/>
                  <a:gd name="connsiteY101" fmla="*/ 560069 h 3246124"/>
                  <a:gd name="connsiteX102" fmla="*/ 226958 w 2626634"/>
                  <a:gd name="connsiteY102" fmla="*/ 389251 h 3246124"/>
                  <a:gd name="connsiteX103" fmla="*/ 308142 w 2626634"/>
                  <a:gd name="connsiteY103" fmla="*/ 337795 h 3246124"/>
                  <a:gd name="connsiteX104" fmla="*/ 532829 w 2626634"/>
                  <a:gd name="connsiteY104" fmla="*/ 174846 h 3246124"/>
                  <a:gd name="connsiteX105" fmla="*/ 581290 w 2626634"/>
                  <a:gd name="connsiteY105" fmla="*/ 132644 h 3246124"/>
                  <a:gd name="connsiteX106" fmla="*/ 582201 w 2626634"/>
                  <a:gd name="connsiteY106" fmla="*/ 133733 h 3246124"/>
                  <a:gd name="connsiteX107" fmla="*/ 597084 w 2626634"/>
                  <a:gd name="connsiteY107" fmla="*/ 116645 h 3246124"/>
                  <a:gd name="connsiteX108" fmla="*/ 597070 w 2626634"/>
                  <a:gd name="connsiteY108" fmla="*/ 116505 h 3246124"/>
                  <a:gd name="connsiteX109" fmla="*/ 624162 w 2626634"/>
                  <a:gd name="connsiteY109" fmla="*/ 85435 h 3246124"/>
                  <a:gd name="connsiteX110" fmla="*/ 698819 w 2626634"/>
                  <a:gd name="connsiteY110" fmla="*/ 10867 h 3246124"/>
                  <a:gd name="connsiteX111" fmla="*/ 717193 w 2626634"/>
                  <a:gd name="connsiteY111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43148 w 2626634"/>
                  <a:gd name="connsiteY54" fmla="*/ 669193 h 3246124"/>
                  <a:gd name="connsiteX55" fmla="*/ 1250569 w 2626634"/>
                  <a:gd name="connsiteY55" fmla="*/ 637229 h 3246124"/>
                  <a:gd name="connsiteX56" fmla="*/ 1274926 w 2626634"/>
                  <a:gd name="connsiteY56" fmla="*/ 581413 h 3246124"/>
                  <a:gd name="connsiteX57" fmla="*/ 1276841 w 2626634"/>
                  <a:gd name="connsiteY57" fmla="*/ 551541 h 3246124"/>
                  <a:gd name="connsiteX58" fmla="*/ 1270105 w 2626634"/>
                  <a:gd name="connsiteY58" fmla="*/ 568786 h 3246124"/>
                  <a:gd name="connsiteX59" fmla="*/ 1259107 w 2626634"/>
                  <a:gd name="connsiteY59" fmla="*/ 588366 h 3246124"/>
                  <a:gd name="connsiteX60" fmla="*/ 1279448 w 2626634"/>
                  <a:gd name="connsiteY60" fmla="*/ 458185 h 3246124"/>
                  <a:gd name="connsiteX61" fmla="*/ 1338906 w 2626634"/>
                  <a:gd name="connsiteY61" fmla="*/ 115030 h 3246124"/>
                  <a:gd name="connsiteX62" fmla="*/ 1358129 w 2626634"/>
                  <a:gd name="connsiteY62" fmla="*/ 6486 h 3246124"/>
                  <a:gd name="connsiteX63" fmla="*/ 717193 w 2626634"/>
                  <a:gd name="connsiteY63" fmla="*/ 406 h 3246124"/>
                  <a:gd name="connsiteX64" fmla="*/ 721261 w 2626634"/>
                  <a:gd name="connsiteY64" fmla="*/ 19092 h 3246124"/>
                  <a:gd name="connsiteX65" fmla="*/ 738473 w 2626634"/>
                  <a:gd name="connsiteY65" fmla="*/ 195588 h 3246124"/>
                  <a:gd name="connsiteX66" fmla="*/ 755639 w 2626634"/>
                  <a:gd name="connsiteY66" fmla="*/ 358896 h 3246124"/>
                  <a:gd name="connsiteX67" fmla="*/ 777053 w 2626634"/>
                  <a:gd name="connsiteY67" fmla="*/ 567310 h 3246124"/>
                  <a:gd name="connsiteX68" fmla="*/ 810402 w 2626634"/>
                  <a:gd name="connsiteY68" fmla="*/ 853021 h 3246124"/>
                  <a:gd name="connsiteX69" fmla="*/ 832039 w 2626634"/>
                  <a:gd name="connsiteY69" fmla="*/ 1090271 h 3246124"/>
                  <a:gd name="connsiteX70" fmla="*/ 848983 w 2626634"/>
                  <a:gd name="connsiteY70" fmla="*/ 1297522 h 3246124"/>
                  <a:gd name="connsiteX71" fmla="*/ 862975 w 2626634"/>
                  <a:gd name="connsiteY71" fmla="*/ 1499232 h 3246124"/>
                  <a:gd name="connsiteX72" fmla="*/ 863780 w 2626634"/>
                  <a:gd name="connsiteY72" fmla="*/ 1523819 h 3246124"/>
                  <a:gd name="connsiteX73" fmla="*/ 863959 w 2626634"/>
                  <a:gd name="connsiteY73" fmla="*/ 1661958 h 3246124"/>
                  <a:gd name="connsiteX74" fmla="*/ 859890 w 2626634"/>
                  <a:gd name="connsiteY74" fmla="*/ 1975832 h 3246124"/>
                  <a:gd name="connsiteX75" fmla="*/ 852470 w 2626634"/>
                  <a:gd name="connsiteY75" fmla="*/ 1992239 h 3246124"/>
                  <a:gd name="connsiteX76" fmla="*/ 845764 w 2626634"/>
                  <a:gd name="connsiteY76" fmla="*/ 2083884 h 3246124"/>
                  <a:gd name="connsiteX77" fmla="*/ 850548 w 2626634"/>
                  <a:gd name="connsiteY77" fmla="*/ 2097608 h 3246124"/>
                  <a:gd name="connsiteX78" fmla="*/ 843171 w 2626634"/>
                  <a:gd name="connsiteY78" fmla="*/ 2297932 h 3246124"/>
                  <a:gd name="connsiteX79" fmla="*/ 830743 w 2626634"/>
                  <a:gd name="connsiteY79" fmla="*/ 2685524 h 3246124"/>
                  <a:gd name="connsiteX80" fmla="*/ 823680 w 2626634"/>
                  <a:gd name="connsiteY80" fmla="*/ 2878292 h 3246124"/>
                  <a:gd name="connsiteX81" fmla="*/ 811788 w 2626634"/>
                  <a:gd name="connsiteY81" fmla="*/ 3210986 h 3246124"/>
                  <a:gd name="connsiteX82" fmla="*/ 774728 w 2626634"/>
                  <a:gd name="connsiteY82" fmla="*/ 3245723 h 3246124"/>
                  <a:gd name="connsiteX83" fmla="*/ 193339 w 2626634"/>
                  <a:gd name="connsiteY83" fmla="*/ 3246035 h 3246124"/>
                  <a:gd name="connsiteX84" fmla="*/ 174206 w 2626634"/>
                  <a:gd name="connsiteY84" fmla="*/ 3224130 h 3246124"/>
                  <a:gd name="connsiteX85" fmla="*/ 186991 w 2626634"/>
                  <a:gd name="connsiteY85" fmla="*/ 3113575 h 3246124"/>
                  <a:gd name="connsiteX86" fmla="*/ 187170 w 2626634"/>
                  <a:gd name="connsiteY86" fmla="*/ 3072670 h 3246124"/>
                  <a:gd name="connsiteX87" fmla="*/ 233038 w 2626634"/>
                  <a:gd name="connsiteY87" fmla="*/ 2698846 h 3246124"/>
                  <a:gd name="connsiteX88" fmla="*/ 216273 w 2626634"/>
                  <a:gd name="connsiteY88" fmla="*/ 2667463 h 3246124"/>
                  <a:gd name="connsiteX89" fmla="*/ 147964 w 2626634"/>
                  <a:gd name="connsiteY89" fmla="*/ 2634739 h 3246124"/>
                  <a:gd name="connsiteX90" fmla="*/ 126774 w 2626634"/>
                  <a:gd name="connsiteY90" fmla="*/ 2620120 h 3246124"/>
                  <a:gd name="connsiteX91" fmla="*/ 13089 w 2626634"/>
                  <a:gd name="connsiteY91" fmla="*/ 2564552 h 3246124"/>
                  <a:gd name="connsiteX92" fmla="*/ 929 w 2626634"/>
                  <a:gd name="connsiteY92" fmla="*/ 2540367 h 3246124"/>
                  <a:gd name="connsiteX93" fmla="*/ 50060 w 2626634"/>
                  <a:gd name="connsiteY93" fmla="*/ 2259932 h 3246124"/>
                  <a:gd name="connsiteX94" fmla="*/ 59224 w 2626634"/>
                  <a:gd name="connsiteY94" fmla="*/ 2109232 h 3246124"/>
                  <a:gd name="connsiteX95" fmla="*/ 83276 w 2626634"/>
                  <a:gd name="connsiteY95" fmla="*/ 1966444 h 3246124"/>
                  <a:gd name="connsiteX96" fmla="*/ 144790 w 2626634"/>
                  <a:gd name="connsiteY96" fmla="*/ 1661600 h 3246124"/>
                  <a:gd name="connsiteX97" fmla="*/ 146488 w 2626634"/>
                  <a:gd name="connsiteY97" fmla="*/ 1318713 h 3246124"/>
                  <a:gd name="connsiteX98" fmla="*/ 108847 w 2626634"/>
                  <a:gd name="connsiteY98" fmla="*/ 1051645 h 3246124"/>
                  <a:gd name="connsiteX99" fmla="*/ 101381 w 2626634"/>
                  <a:gd name="connsiteY99" fmla="*/ 963219 h 3246124"/>
                  <a:gd name="connsiteX100" fmla="*/ 130887 w 2626634"/>
                  <a:gd name="connsiteY100" fmla="*/ 560069 h 3246124"/>
                  <a:gd name="connsiteX101" fmla="*/ 226958 w 2626634"/>
                  <a:gd name="connsiteY101" fmla="*/ 389251 h 3246124"/>
                  <a:gd name="connsiteX102" fmla="*/ 308142 w 2626634"/>
                  <a:gd name="connsiteY102" fmla="*/ 337795 h 3246124"/>
                  <a:gd name="connsiteX103" fmla="*/ 532829 w 2626634"/>
                  <a:gd name="connsiteY103" fmla="*/ 174846 h 3246124"/>
                  <a:gd name="connsiteX104" fmla="*/ 581290 w 2626634"/>
                  <a:gd name="connsiteY104" fmla="*/ 132644 h 3246124"/>
                  <a:gd name="connsiteX105" fmla="*/ 582201 w 2626634"/>
                  <a:gd name="connsiteY105" fmla="*/ 133733 h 3246124"/>
                  <a:gd name="connsiteX106" fmla="*/ 597084 w 2626634"/>
                  <a:gd name="connsiteY106" fmla="*/ 116645 h 3246124"/>
                  <a:gd name="connsiteX107" fmla="*/ 597070 w 2626634"/>
                  <a:gd name="connsiteY107" fmla="*/ 116505 h 3246124"/>
                  <a:gd name="connsiteX108" fmla="*/ 624162 w 2626634"/>
                  <a:gd name="connsiteY108" fmla="*/ 85435 h 3246124"/>
                  <a:gd name="connsiteX109" fmla="*/ 698819 w 2626634"/>
                  <a:gd name="connsiteY109" fmla="*/ 10867 h 3246124"/>
                  <a:gd name="connsiteX110" fmla="*/ 717193 w 2626634"/>
                  <a:gd name="connsiteY110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50569 w 2626634"/>
                  <a:gd name="connsiteY54" fmla="*/ 637229 h 3246124"/>
                  <a:gd name="connsiteX55" fmla="*/ 1274926 w 2626634"/>
                  <a:gd name="connsiteY55" fmla="*/ 581413 h 3246124"/>
                  <a:gd name="connsiteX56" fmla="*/ 1276841 w 2626634"/>
                  <a:gd name="connsiteY56" fmla="*/ 551541 h 3246124"/>
                  <a:gd name="connsiteX57" fmla="*/ 1270105 w 2626634"/>
                  <a:gd name="connsiteY57" fmla="*/ 568786 h 3246124"/>
                  <a:gd name="connsiteX58" fmla="*/ 1259107 w 2626634"/>
                  <a:gd name="connsiteY58" fmla="*/ 588366 h 3246124"/>
                  <a:gd name="connsiteX59" fmla="*/ 1279448 w 2626634"/>
                  <a:gd name="connsiteY59" fmla="*/ 458185 h 3246124"/>
                  <a:gd name="connsiteX60" fmla="*/ 1338906 w 2626634"/>
                  <a:gd name="connsiteY60" fmla="*/ 115030 h 3246124"/>
                  <a:gd name="connsiteX61" fmla="*/ 1358129 w 2626634"/>
                  <a:gd name="connsiteY61" fmla="*/ 6486 h 3246124"/>
                  <a:gd name="connsiteX62" fmla="*/ 717193 w 2626634"/>
                  <a:gd name="connsiteY62" fmla="*/ 406 h 3246124"/>
                  <a:gd name="connsiteX63" fmla="*/ 721261 w 2626634"/>
                  <a:gd name="connsiteY63" fmla="*/ 19092 h 3246124"/>
                  <a:gd name="connsiteX64" fmla="*/ 738473 w 2626634"/>
                  <a:gd name="connsiteY64" fmla="*/ 195588 h 3246124"/>
                  <a:gd name="connsiteX65" fmla="*/ 755639 w 2626634"/>
                  <a:gd name="connsiteY65" fmla="*/ 358896 h 3246124"/>
                  <a:gd name="connsiteX66" fmla="*/ 777053 w 2626634"/>
                  <a:gd name="connsiteY66" fmla="*/ 567310 h 3246124"/>
                  <a:gd name="connsiteX67" fmla="*/ 810402 w 2626634"/>
                  <a:gd name="connsiteY67" fmla="*/ 853021 h 3246124"/>
                  <a:gd name="connsiteX68" fmla="*/ 832039 w 2626634"/>
                  <a:gd name="connsiteY68" fmla="*/ 1090271 h 3246124"/>
                  <a:gd name="connsiteX69" fmla="*/ 848983 w 2626634"/>
                  <a:gd name="connsiteY69" fmla="*/ 1297522 h 3246124"/>
                  <a:gd name="connsiteX70" fmla="*/ 862975 w 2626634"/>
                  <a:gd name="connsiteY70" fmla="*/ 1499232 h 3246124"/>
                  <a:gd name="connsiteX71" fmla="*/ 863780 w 2626634"/>
                  <a:gd name="connsiteY71" fmla="*/ 1523819 h 3246124"/>
                  <a:gd name="connsiteX72" fmla="*/ 863959 w 2626634"/>
                  <a:gd name="connsiteY72" fmla="*/ 1661958 h 3246124"/>
                  <a:gd name="connsiteX73" fmla="*/ 859890 w 2626634"/>
                  <a:gd name="connsiteY73" fmla="*/ 1975832 h 3246124"/>
                  <a:gd name="connsiteX74" fmla="*/ 852470 w 2626634"/>
                  <a:gd name="connsiteY74" fmla="*/ 1992239 h 3246124"/>
                  <a:gd name="connsiteX75" fmla="*/ 845764 w 2626634"/>
                  <a:gd name="connsiteY75" fmla="*/ 2083884 h 3246124"/>
                  <a:gd name="connsiteX76" fmla="*/ 850548 w 2626634"/>
                  <a:gd name="connsiteY76" fmla="*/ 2097608 h 3246124"/>
                  <a:gd name="connsiteX77" fmla="*/ 843171 w 2626634"/>
                  <a:gd name="connsiteY77" fmla="*/ 2297932 h 3246124"/>
                  <a:gd name="connsiteX78" fmla="*/ 830743 w 2626634"/>
                  <a:gd name="connsiteY78" fmla="*/ 2685524 h 3246124"/>
                  <a:gd name="connsiteX79" fmla="*/ 823680 w 2626634"/>
                  <a:gd name="connsiteY79" fmla="*/ 2878292 h 3246124"/>
                  <a:gd name="connsiteX80" fmla="*/ 811788 w 2626634"/>
                  <a:gd name="connsiteY80" fmla="*/ 3210986 h 3246124"/>
                  <a:gd name="connsiteX81" fmla="*/ 774728 w 2626634"/>
                  <a:gd name="connsiteY81" fmla="*/ 3245723 h 3246124"/>
                  <a:gd name="connsiteX82" fmla="*/ 193339 w 2626634"/>
                  <a:gd name="connsiteY82" fmla="*/ 3246035 h 3246124"/>
                  <a:gd name="connsiteX83" fmla="*/ 174206 w 2626634"/>
                  <a:gd name="connsiteY83" fmla="*/ 3224130 h 3246124"/>
                  <a:gd name="connsiteX84" fmla="*/ 186991 w 2626634"/>
                  <a:gd name="connsiteY84" fmla="*/ 3113575 h 3246124"/>
                  <a:gd name="connsiteX85" fmla="*/ 187170 w 2626634"/>
                  <a:gd name="connsiteY85" fmla="*/ 3072670 h 3246124"/>
                  <a:gd name="connsiteX86" fmla="*/ 233038 w 2626634"/>
                  <a:gd name="connsiteY86" fmla="*/ 2698846 h 3246124"/>
                  <a:gd name="connsiteX87" fmla="*/ 216273 w 2626634"/>
                  <a:gd name="connsiteY87" fmla="*/ 2667463 h 3246124"/>
                  <a:gd name="connsiteX88" fmla="*/ 147964 w 2626634"/>
                  <a:gd name="connsiteY88" fmla="*/ 2634739 h 3246124"/>
                  <a:gd name="connsiteX89" fmla="*/ 126774 w 2626634"/>
                  <a:gd name="connsiteY89" fmla="*/ 2620120 h 3246124"/>
                  <a:gd name="connsiteX90" fmla="*/ 13089 w 2626634"/>
                  <a:gd name="connsiteY90" fmla="*/ 2564552 h 3246124"/>
                  <a:gd name="connsiteX91" fmla="*/ 929 w 2626634"/>
                  <a:gd name="connsiteY91" fmla="*/ 2540367 h 3246124"/>
                  <a:gd name="connsiteX92" fmla="*/ 50060 w 2626634"/>
                  <a:gd name="connsiteY92" fmla="*/ 2259932 h 3246124"/>
                  <a:gd name="connsiteX93" fmla="*/ 59224 w 2626634"/>
                  <a:gd name="connsiteY93" fmla="*/ 2109232 h 3246124"/>
                  <a:gd name="connsiteX94" fmla="*/ 83276 w 2626634"/>
                  <a:gd name="connsiteY94" fmla="*/ 1966444 h 3246124"/>
                  <a:gd name="connsiteX95" fmla="*/ 144790 w 2626634"/>
                  <a:gd name="connsiteY95" fmla="*/ 1661600 h 3246124"/>
                  <a:gd name="connsiteX96" fmla="*/ 146488 w 2626634"/>
                  <a:gd name="connsiteY96" fmla="*/ 1318713 h 3246124"/>
                  <a:gd name="connsiteX97" fmla="*/ 108847 w 2626634"/>
                  <a:gd name="connsiteY97" fmla="*/ 1051645 h 3246124"/>
                  <a:gd name="connsiteX98" fmla="*/ 101381 w 2626634"/>
                  <a:gd name="connsiteY98" fmla="*/ 963219 h 3246124"/>
                  <a:gd name="connsiteX99" fmla="*/ 130887 w 2626634"/>
                  <a:gd name="connsiteY99" fmla="*/ 560069 h 3246124"/>
                  <a:gd name="connsiteX100" fmla="*/ 226958 w 2626634"/>
                  <a:gd name="connsiteY100" fmla="*/ 389251 h 3246124"/>
                  <a:gd name="connsiteX101" fmla="*/ 308142 w 2626634"/>
                  <a:gd name="connsiteY101" fmla="*/ 337795 h 3246124"/>
                  <a:gd name="connsiteX102" fmla="*/ 532829 w 2626634"/>
                  <a:gd name="connsiteY102" fmla="*/ 174846 h 3246124"/>
                  <a:gd name="connsiteX103" fmla="*/ 581290 w 2626634"/>
                  <a:gd name="connsiteY103" fmla="*/ 132644 h 3246124"/>
                  <a:gd name="connsiteX104" fmla="*/ 582201 w 2626634"/>
                  <a:gd name="connsiteY104" fmla="*/ 133733 h 3246124"/>
                  <a:gd name="connsiteX105" fmla="*/ 597084 w 2626634"/>
                  <a:gd name="connsiteY105" fmla="*/ 116645 h 3246124"/>
                  <a:gd name="connsiteX106" fmla="*/ 597070 w 2626634"/>
                  <a:gd name="connsiteY106" fmla="*/ 116505 h 3246124"/>
                  <a:gd name="connsiteX107" fmla="*/ 624162 w 2626634"/>
                  <a:gd name="connsiteY107" fmla="*/ 85435 h 3246124"/>
                  <a:gd name="connsiteX108" fmla="*/ 698819 w 2626634"/>
                  <a:gd name="connsiteY108" fmla="*/ 10867 h 3246124"/>
                  <a:gd name="connsiteX109" fmla="*/ 717193 w 2626634"/>
                  <a:gd name="connsiteY109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50569 w 2626634"/>
                  <a:gd name="connsiteY54" fmla="*/ 637229 h 3246124"/>
                  <a:gd name="connsiteX55" fmla="*/ 1274926 w 2626634"/>
                  <a:gd name="connsiteY55" fmla="*/ 581413 h 3246124"/>
                  <a:gd name="connsiteX56" fmla="*/ 1276841 w 2626634"/>
                  <a:gd name="connsiteY56" fmla="*/ 551541 h 3246124"/>
                  <a:gd name="connsiteX57" fmla="*/ 1270105 w 2626634"/>
                  <a:gd name="connsiteY57" fmla="*/ 568786 h 3246124"/>
                  <a:gd name="connsiteX58" fmla="*/ 1279448 w 2626634"/>
                  <a:gd name="connsiteY58" fmla="*/ 458185 h 3246124"/>
                  <a:gd name="connsiteX59" fmla="*/ 1338906 w 2626634"/>
                  <a:gd name="connsiteY59" fmla="*/ 115030 h 3246124"/>
                  <a:gd name="connsiteX60" fmla="*/ 1358129 w 2626634"/>
                  <a:gd name="connsiteY60" fmla="*/ 6486 h 3246124"/>
                  <a:gd name="connsiteX61" fmla="*/ 717193 w 2626634"/>
                  <a:gd name="connsiteY61" fmla="*/ 406 h 3246124"/>
                  <a:gd name="connsiteX62" fmla="*/ 721261 w 2626634"/>
                  <a:gd name="connsiteY62" fmla="*/ 19092 h 3246124"/>
                  <a:gd name="connsiteX63" fmla="*/ 738473 w 2626634"/>
                  <a:gd name="connsiteY63" fmla="*/ 195588 h 3246124"/>
                  <a:gd name="connsiteX64" fmla="*/ 755639 w 2626634"/>
                  <a:gd name="connsiteY64" fmla="*/ 358896 h 3246124"/>
                  <a:gd name="connsiteX65" fmla="*/ 777053 w 2626634"/>
                  <a:gd name="connsiteY65" fmla="*/ 567310 h 3246124"/>
                  <a:gd name="connsiteX66" fmla="*/ 810402 w 2626634"/>
                  <a:gd name="connsiteY66" fmla="*/ 853021 h 3246124"/>
                  <a:gd name="connsiteX67" fmla="*/ 832039 w 2626634"/>
                  <a:gd name="connsiteY67" fmla="*/ 1090271 h 3246124"/>
                  <a:gd name="connsiteX68" fmla="*/ 848983 w 2626634"/>
                  <a:gd name="connsiteY68" fmla="*/ 1297522 h 3246124"/>
                  <a:gd name="connsiteX69" fmla="*/ 862975 w 2626634"/>
                  <a:gd name="connsiteY69" fmla="*/ 1499232 h 3246124"/>
                  <a:gd name="connsiteX70" fmla="*/ 863780 w 2626634"/>
                  <a:gd name="connsiteY70" fmla="*/ 1523819 h 3246124"/>
                  <a:gd name="connsiteX71" fmla="*/ 863959 w 2626634"/>
                  <a:gd name="connsiteY71" fmla="*/ 1661958 h 3246124"/>
                  <a:gd name="connsiteX72" fmla="*/ 859890 w 2626634"/>
                  <a:gd name="connsiteY72" fmla="*/ 1975832 h 3246124"/>
                  <a:gd name="connsiteX73" fmla="*/ 852470 w 2626634"/>
                  <a:gd name="connsiteY73" fmla="*/ 1992239 h 3246124"/>
                  <a:gd name="connsiteX74" fmla="*/ 845764 w 2626634"/>
                  <a:gd name="connsiteY74" fmla="*/ 2083884 h 3246124"/>
                  <a:gd name="connsiteX75" fmla="*/ 850548 w 2626634"/>
                  <a:gd name="connsiteY75" fmla="*/ 2097608 h 3246124"/>
                  <a:gd name="connsiteX76" fmla="*/ 843171 w 2626634"/>
                  <a:gd name="connsiteY76" fmla="*/ 2297932 h 3246124"/>
                  <a:gd name="connsiteX77" fmla="*/ 830743 w 2626634"/>
                  <a:gd name="connsiteY77" fmla="*/ 2685524 h 3246124"/>
                  <a:gd name="connsiteX78" fmla="*/ 823680 w 2626634"/>
                  <a:gd name="connsiteY78" fmla="*/ 2878292 h 3246124"/>
                  <a:gd name="connsiteX79" fmla="*/ 811788 w 2626634"/>
                  <a:gd name="connsiteY79" fmla="*/ 3210986 h 3246124"/>
                  <a:gd name="connsiteX80" fmla="*/ 774728 w 2626634"/>
                  <a:gd name="connsiteY80" fmla="*/ 3245723 h 3246124"/>
                  <a:gd name="connsiteX81" fmla="*/ 193339 w 2626634"/>
                  <a:gd name="connsiteY81" fmla="*/ 3246035 h 3246124"/>
                  <a:gd name="connsiteX82" fmla="*/ 174206 w 2626634"/>
                  <a:gd name="connsiteY82" fmla="*/ 3224130 h 3246124"/>
                  <a:gd name="connsiteX83" fmla="*/ 186991 w 2626634"/>
                  <a:gd name="connsiteY83" fmla="*/ 3113575 h 3246124"/>
                  <a:gd name="connsiteX84" fmla="*/ 187170 w 2626634"/>
                  <a:gd name="connsiteY84" fmla="*/ 3072670 h 3246124"/>
                  <a:gd name="connsiteX85" fmla="*/ 233038 w 2626634"/>
                  <a:gd name="connsiteY85" fmla="*/ 2698846 h 3246124"/>
                  <a:gd name="connsiteX86" fmla="*/ 216273 w 2626634"/>
                  <a:gd name="connsiteY86" fmla="*/ 2667463 h 3246124"/>
                  <a:gd name="connsiteX87" fmla="*/ 147964 w 2626634"/>
                  <a:gd name="connsiteY87" fmla="*/ 2634739 h 3246124"/>
                  <a:gd name="connsiteX88" fmla="*/ 126774 w 2626634"/>
                  <a:gd name="connsiteY88" fmla="*/ 2620120 h 3246124"/>
                  <a:gd name="connsiteX89" fmla="*/ 13089 w 2626634"/>
                  <a:gd name="connsiteY89" fmla="*/ 2564552 h 3246124"/>
                  <a:gd name="connsiteX90" fmla="*/ 929 w 2626634"/>
                  <a:gd name="connsiteY90" fmla="*/ 2540367 h 3246124"/>
                  <a:gd name="connsiteX91" fmla="*/ 50060 w 2626634"/>
                  <a:gd name="connsiteY91" fmla="*/ 2259932 h 3246124"/>
                  <a:gd name="connsiteX92" fmla="*/ 59224 w 2626634"/>
                  <a:gd name="connsiteY92" fmla="*/ 2109232 h 3246124"/>
                  <a:gd name="connsiteX93" fmla="*/ 83276 w 2626634"/>
                  <a:gd name="connsiteY93" fmla="*/ 1966444 h 3246124"/>
                  <a:gd name="connsiteX94" fmla="*/ 144790 w 2626634"/>
                  <a:gd name="connsiteY94" fmla="*/ 1661600 h 3246124"/>
                  <a:gd name="connsiteX95" fmla="*/ 146488 w 2626634"/>
                  <a:gd name="connsiteY95" fmla="*/ 1318713 h 3246124"/>
                  <a:gd name="connsiteX96" fmla="*/ 108847 w 2626634"/>
                  <a:gd name="connsiteY96" fmla="*/ 1051645 h 3246124"/>
                  <a:gd name="connsiteX97" fmla="*/ 101381 w 2626634"/>
                  <a:gd name="connsiteY97" fmla="*/ 963219 h 3246124"/>
                  <a:gd name="connsiteX98" fmla="*/ 130887 w 2626634"/>
                  <a:gd name="connsiteY98" fmla="*/ 560069 h 3246124"/>
                  <a:gd name="connsiteX99" fmla="*/ 226958 w 2626634"/>
                  <a:gd name="connsiteY99" fmla="*/ 389251 h 3246124"/>
                  <a:gd name="connsiteX100" fmla="*/ 308142 w 2626634"/>
                  <a:gd name="connsiteY100" fmla="*/ 337795 h 3246124"/>
                  <a:gd name="connsiteX101" fmla="*/ 532829 w 2626634"/>
                  <a:gd name="connsiteY101" fmla="*/ 174846 h 3246124"/>
                  <a:gd name="connsiteX102" fmla="*/ 581290 w 2626634"/>
                  <a:gd name="connsiteY102" fmla="*/ 132644 h 3246124"/>
                  <a:gd name="connsiteX103" fmla="*/ 582201 w 2626634"/>
                  <a:gd name="connsiteY103" fmla="*/ 133733 h 3246124"/>
                  <a:gd name="connsiteX104" fmla="*/ 597084 w 2626634"/>
                  <a:gd name="connsiteY104" fmla="*/ 116645 h 3246124"/>
                  <a:gd name="connsiteX105" fmla="*/ 597070 w 2626634"/>
                  <a:gd name="connsiteY105" fmla="*/ 116505 h 3246124"/>
                  <a:gd name="connsiteX106" fmla="*/ 624162 w 2626634"/>
                  <a:gd name="connsiteY106" fmla="*/ 85435 h 3246124"/>
                  <a:gd name="connsiteX107" fmla="*/ 698819 w 2626634"/>
                  <a:gd name="connsiteY107" fmla="*/ 10867 h 3246124"/>
                  <a:gd name="connsiteX108" fmla="*/ 717193 w 2626634"/>
                  <a:gd name="connsiteY108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50569 w 2626634"/>
                  <a:gd name="connsiteY54" fmla="*/ 637229 h 3246124"/>
                  <a:gd name="connsiteX55" fmla="*/ 1274926 w 2626634"/>
                  <a:gd name="connsiteY55" fmla="*/ 581413 h 3246124"/>
                  <a:gd name="connsiteX56" fmla="*/ 1276841 w 2626634"/>
                  <a:gd name="connsiteY56" fmla="*/ 551541 h 3246124"/>
                  <a:gd name="connsiteX57" fmla="*/ 1279448 w 2626634"/>
                  <a:gd name="connsiteY57" fmla="*/ 458185 h 3246124"/>
                  <a:gd name="connsiteX58" fmla="*/ 1338906 w 2626634"/>
                  <a:gd name="connsiteY58" fmla="*/ 115030 h 3246124"/>
                  <a:gd name="connsiteX59" fmla="*/ 1358129 w 2626634"/>
                  <a:gd name="connsiteY59" fmla="*/ 6486 h 3246124"/>
                  <a:gd name="connsiteX60" fmla="*/ 717193 w 2626634"/>
                  <a:gd name="connsiteY60" fmla="*/ 406 h 3246124"/>
                  <a:gd name="connsiteX61" fmla="*/ 721261 w 2626634"/>
                  <a:gd name="connsiteY61" fmla="*/ 19092 h 3246124"/>
                  <a:gd name="connsiteX62" fmla="*/ 738473 w 2626634"/>
                  <a:gd name="connsiteY62" fmla="*/ 195588 h 3246124"/>
                  <a:gd name="connsiteX63" fmla="*/ 755639 w 2626634"/>
                  <a:gd name="connsiteY63" fmla="*/ 358896 h 3246124"/>
                  <a:gd name="connsiteX64" fmla="*/ 777053 w 2626634"/>
                  <a:gd name="connsiteY64" fmla="*/ 567310 h 3246124"/>
                  <a:gd name="connsiteX65" fmla="*/ 810402 w 2626634"/>
                  <a:gd name="connsiteY65" fmla="*/ 853021 h 3246124"/>
                  <a:gd name="connsiteX66" fmla="*/ 832039 w 2626634"/>
                  <a:gd name="connsiteY66" fmla="*/ 1090271 h 3246124"/>
                  <a:gd name="connsiteX67" fmla="*/ 848983 w 2626634"/>
                  <a:gd name="connsiteY67" fmla="*/ 1297522 h 3246124"/>
                  <a:gd name="connsiteX68" fmla="*/ 862975 w 2626634"/>
                  <a:gd name="connsiteY68" fmla="*/ 1499232 h 3246124"/>
                  <a:gd name="connsiteX69" fmla="*/ 863780 w 2626634"/>
                  <a:gd name="connsiteY69" fmla="*/ 1523819 h 3246124"/>
                  <a:gd name="connsiteX70" fmla="*/ 863959 w 2626634"/>
                  <a:gd name="connsiteY70" fmla="*/ 1661958 h 3246124"/>
                  <a:gd name="connsiteX71" fmla="*/ 859890 w 2626634"/>
                  <a:gd name="connsiteY71" fmla="*/ 1975832 h 3246124"/>
                  <a:gd name="connsiteX72" fmla="*/ 852470 w 2626634"/>
                  <a:gd name="connsiteY72" fmla="*/ 1992239 h 3246124"/>
                  <a:gd name="connsiteX73" fmla="*/ 845764 w 2626634"/>
                  <a:gd name="connsiteY73" fmla="*/ 2083884 h 3246124"/>
                  <a:gd name="connsiteX74" fmla="*/ 850548 w 2626634"/>
                  <a:gd name="connsiteY74" fmla="*/ 2097608 h 3246124"/>
                  <a:gd name="connsiteX75" fmla="*/ 843171 w 2626634"/>
                  <a:gd name="connsiteY75" fmla="*/ 2297932 h 3246124"/>
                  <a:gd name="connsiteX76" fmla="*/ 830743 w 2626634"/>
                  <a:gd name="connsiteY76" fmla="*/ 2685524 h 3246124"/>
                  <a:gd name="connsiteX77" fmla="*/ 823680 w 2626634"/>
                  <a:gd name="connsiteY77" fmla="*/ 2878292 h 3246124"/>
                  <a:gd name="connsiteX78" fmla="*/ 811788 w 2626634"/>
                  <a:gd name="connsiteY78" fmla="*/ 3210986 h 3246124"/>
                  <a:gd name="connsiteX79" fmla="*/ 774728 w 2626634"/>
                  <a:gd name="connsiteY79" fmla="*/ 3245723 h 3246124"/>
                  <a:gd name="connsiteX80" fmla="*/ 193339 w 2626634"/>
                  <a:gd name="connsiteY80" fmla="*/ 3246035 h 3246124"/>
                  <a:gd name="connsiteX81" fmla="*/ 174206 w 2626634"/>
                  <a:gd name="connsiteY81" fmla="*/ 3224130 h 3246124"/>
                  <a:gd name="connsiteX82" fmla="*/ 186991 w 2626634"/>
                  <a:gd name="connsiteY82" fmla="*/ 3113575 h 3246124"/>
                  <a:gd name="connsiteX83" fmla="*/ 187170 w 2626634"/>
                  <a:gd name="connsiteY83" fmla="*/ 3072670 h 3246124"/>
                  <a:gd name="connsiteX84" fmla="*/ 233038 w 2626634"/>
                  <a:gd name="connsiteY84" fmla="*/ 2698846 h 3246124"/>
                  <a:gd name="connsiteX85" fmla="*/ 216273 w 2626634"/>
                  <a:gd name="connsiteY85" fmla="*/ 2667463 h 3246124"/>
                  <a:gd name="connsiteX86" fmla="*/ 147964 w 2626634"/>
                  <a:gd name="connsiteY86" fmla="*/ 2634739 h 3246124"/>
                  <a:gd name="connsiteX87" fmla="*/ 126774 w 2626634"/>
                  <a:gd name="connsiteY87" fmla="*/ 2620120 h 3246124"/>
                  <a:gd name="connsiteX88" fmla="*/ 13089 w 2626634"/>
                  <a:gd name="connsiteY88" fmla="*/ 2564552 h 3246124"/>
                  <a:gd name="connsiteX89" fmla="*/ 929 w 2626634"/>
                  <a:gd name="connsiteY89" fmla="*/ 2540367 h 3246124"/>
                  <a:gd name="connsiteX90" fmla="*/ 50060 w 2626634"/>
                  <a:gd name="connsiteY90" fmla="*/ 2259932 h 3246124"/>
                  <a:gd name="connsiteX91" fmla="*/ 59224 w 2626634"/>
                  <a:gd name="connsiteY91" fmla="*/ 2109232 h 3246124"/>
                  <a:gd name="connsiteX92" fmla="*/ 83276 w 2626634"/>
                  <a:gd name="connsiteY92" fmla="*/ 1966444 h 3246124"/>
                  <a:gd name="connsiteX93" fmla="*/ 144790 w 2626634"/>
                  <a:gd name="connsiteY93" fmla="*/ 1661600 h 3246124"/>
                  <a:gd name="connsiteX94" fmla="*/ 146488 w 2626634"/>
                  <a:gd name="connsiteY94" fmla="*/ 1318713 h 3246124"/>
                  <a:gd name="connsiteX95" fmla="*/ 108847 w 2626634"/>
                  <a:gd name="connsiteY95" fmla="*/ 1051645 h 3246124"/>
                  <a:gd name="connsiteX96" fmla="*/ 101381 w 2626634"/>
                  <a:gd name="connsiteY96" fmla="*/ 963219 h 3246124"/>
                  <a:gd name="connsiteX97" fmla="*/ 130887 w 2626634"/>
                  <a:gd name="connsiteY97" fmla="*/ 560069 h 3246124"/>
                  <a:gd name="connsiteX98" fmla="*/ 226958 w 2626634"/>
                  <a:gd name="connsiteY98" fmla="*/ 389251 h 3246124"/>
                  <a:gd name="connsiteX99" fmla="*/ 308142 w 2626634"/>
                  <a:gd name="connsiteY99" fmla="*/ 337795 h 3246124"/>
                  <a:gd name="connsiteX100" fmla="*/ 532829 w 2626634"/>
                  <a:gd name="connsiteY100" fmla="*/ 174846 h 3246124"/>
                  <a:gd name="connsiteX101" fmla="*/ 581290 w 2626634"/>
                  <a:gd name="connsiteY101" fmla="*/ 132644 h 3246124"/>
                  <a:gd name="connsiteX102" fmla="*/ 582201 w 2626634"/>
                  <a:gd name="connsiteY102" fmla="*/ 133733 h 3246124"/>
                  <a:gd name="connsiteX103" fmla="*/ 597084 w 2626634"/>
                  <a:gd name="connsiteY103" fmla="*/ 116645 h 3246124"/>
                  <a:gd name="connsiteX104" fmla="*/ 597070 w 2626634"/>
                  <a:gd name="connsiteY104" fmla="*/ 116505 h 3246124"/>
                  <a:gd name="connsiteX105" fmla="*/ 624162 w 2626634"/>
                  <a:gd name="connsiteY105" fmla="*/ 85435 h 3246124"/>
                  <a:gd name="connsiteX106" fmla="*/ 698819 w 2626634"/>
                  <a:gd name="connsiteY106" fmla="*/ 10867 h 3246124"/>
                  <a:gd name="connsiteX107" fmla="*/ 717193 w 2626634"/>
                  <a:gd name="connsiteY107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50569 w 2626634"/>
                  <a:gd name="connsiteY54" fmla="*/ 637229 h 3246124"/>
                  <a:gd name="connsiteX55" fmla="*/ 1274926 w 2626634"/>
                  <a:gd name="connsiteY55" fmla="*/ 581413 h 3246124"/>
                  <a:gd name="connsiteX56" fmla="*/ 1279448 w 2626634"/>
                  <a:gd name="connsiteY56" fmla="*/ 458185 h 3246124"/>
                  <a:gd name="connsiteX57" fmla="*/ 1338906 w 2626634"/>
                  <a:gd name="connsiteY57" fmla="*/ 115030 h 3246124"/>
                  <a:gd name="connsiteX58" fmla="*/ 1358129 w 2626634"/>
                  <a:gd name="connsiteY58" fmla="*/ 6486 h 3246124"/>
                  <a:gd name="connsiteX59" fmla="*/ 717193 w 2626634"/>
                  <a:gd name="connsiteY59" fmla="*/ 406 h 3246124"/>
                  <a:gd name="connsiteX60" fmla="*/ 721261 w 2626634"/>
                  <a:gd name="connsiteY60" fmla="*/ 19092 h 3246124"/>
                  <a:gd name="connsiteX61" fmla="*/ 738473 w 2626634"/>
                  <a:gd name="connsiteY61" fmla="*/ 195588 h 3246124"/>
                  <a:gd name="connsiteX62" fmla="*/ 755639 w 2626634"/>
                  <a:gd name="connsiteY62" fmla="*/ 358896 h 3246124"/>
                  <a:gd name="connsiteX63" fmla="*/ 777053 w 2626634"/>
                  <a:gd name="connsiteY63" fmla="*/ 567310 h 3246124"/>
                  <a:gd name="connsiteX64" fmla="*/ 810402 w 2626634"/>
                  <a:gd name="connsiteY64" fmla="*/ 853021 h 3246124"/>
                  <a:gd name="connsiteX65" fmla="*/ 832039 w 2626634"/>
                  <a:gd name="connsiteY65" fmla="*/ 1090271 h 3246124"/>
                  <a:gd name="connsiteX66" fmla="*/ 848983 w 2626634"/>
                  <a:gd name="connsiteY66" fmla="*/ 1297522 h 3246124"/>
                  <a:gd name="connsiteX67" fmla="*/ 862975 w 2626634"/>
                  <a:gd name="connsiteY67" fmla="*/ 1499232 h 3246124"/>
                  <a:gd name="connsiteX68" fmla="*/ 863780 w 2626634"/>
                  <a:gd name="connsiteY68" fmla="*/ 1523819 h 3246124"/>
                  <a:gd name="connsiteX69" fmla="*/ 863959 w 2626634"/>
                  <a:gd name="connsiteY69" fmla="*/ 1661958 h 3246124"/>
                  <a:gd name="connsiteX70" fmla="*/ 859890 w 2626634"/>
                  <a:gd name="connsiteY70" fmla="*/ 1975832 h 3246124"/>
                  <a:gd name="connsiteX71" fmla="*/ 852470 w 2626634"/>
                  <a:gd name="connsiteY71" fmla="*/ 1992239 h 3246124"/>
                  <a:gd name="connsiteX72" fmla="*/ 845764 w 2626634"/>
                  <a:gd name="connsiteY72" fmla="*/ 2083884 h 3246124"/>
                  <a:gd name="connsiteX73" fmla="*/ 850548 w 2626634"/>
                  <a:gd name="connsiteY73" fmla="*/ 2097608 h 3246124"/>
                  <a:gd name="connsiteX74" fmla="*/ 843171 w 2626634"/>
                  <a:gd name="connsiteY74" fmla="*/ 2297932 h 3246124"/>
                  <a:gd name="connsiteX75" fmla="*/ 830743 w 2626634"/>
                  <a:gd name="connsiteY75" fmla="*/ 2685524 h 3246124"/>
                  <a:gd name="connsiteX76" fmla="*/ 823680 w 2626634"/>
                  <a:gd name="connsiteY76" fmla="*/ 2878292 h 3246124"/>
                  <a:gd name="connsiteX77" fmla="*/ 811788 w 2626634"/>
                  <a:gd name="connsiteY77" fmla="*/ 3210986 h 3246124"/>
                  <a:gd name="connsiteX78" fmla="*/ 774728 w 2626634"/>
                  <a:gd name="connsiteY78" fmla="*/ 3245723 h 3246124"/>
                  <a:gd name="connsiteX79" fmla="*/ 193339 w 2626634"/>
                  <a:gd name="connsiteY79" fmla="*/ 3246035 h 3246124"/>
                  <a:gd name="connsiteX80" fmla="*/ 174206 w 2626634"/>
                  <a:gd name="connsiteY80" fmla="*/ 3224130 h 3246124"/>
                  <a:gd name="connsiteX81" fmla="*/ 186991 w 2626634"/>
                  <a:gd name="connsiteY81" fmla="*/ 3113575 h 3246124"/>
                  <a:gd name="connsiteX82" fmla="*/ 187170 w 2626634"/>
                  <a:gd name="connsiteY82" fmla="*/ 3072670 h 3246124"/>
                  <a:gd name="connsiteX83" fmla="*/ 233038 w 2626634"/>
                  <a:gd name="connsiteY83" fmla="*/ 2698846 h 3246124"/>
                  <a:gd name="connsiteX84" fmla="*/ 216273 w 2626634"/>
                  <a:gd name="connsiteY84" fmla="*/ 2667463 h 3246124"/>
                  <a:gd name="connsiteX85" fmla="*/ 147964 w 2626634"/>
                  <a:gd name="connsiteY85" fmla="*/ 2634739 h 3246124"/>
                  <a:gd name="connsiteX86" fmla="*/ 126774 w 2626634"/>
                  <a:gd name="connsiteY86" fmla="*/ 2620120 h 3246124"/>
                  <a:gd name="connsiteX87" fmla="*/ 13089 w 2626634"/>
                  <a:gd name="connsiteY87" fmla="*/ 2564552 h 3246124"/>
                  <a:gd name="connsiteX88" fmla="*/ 929 w 2626634"/>
                  <a:gd name="connsiteY88" fmla="*/ 2540367 h 3246124"/>
                  <a:gd name="connsiteX89" fmla="*/ 50060 w 2626634"/>
                  <a:gd name="connsiteY89" fmla="*/ 2259932 h 3246124"/>
                  <a:gd name="connsiteX90" fmla="*/ 59224 w 2626634"/>
                  <a:gd name="connsiteY90" fmla="*/ 2109232 h 3246124"/>
                  <a:gd name="connsiteX91" fmla="*/ 83276 w 2626634"/>
                  <a:gd name="connsiteY91" fmla="*/ 1966444 h 3246124"/>
                  <a:gd name="connsiteX92" fmla="*/ 144790 w 2626634"/>
                  <a:gd name="connsiteY92" fmla="*/ 1661600 h 3246124"/>
                  <a:gd name="connsiteX93" fmla="*/ 146488 w 2626634"/>
                  <a:gd name="connsiteY93" fmla="*/ 1318713 h 3246124"/>
                  <a:gd name="connsiteX94" fmla="*/ 108847 w 2626634"/>
                  <a:gd name="connsiteY94" fmla="*/ 1051645 h 3246124"/>
                  <a:gd name="connsiteX95" fmla="*/ 101381 w 2626634"/>
                  <a:gd name="connsiteY95" fmla="*/ 963219 h 3246124"/>
                  <a:gd name="connsiteX96" fmla="*/ 130887 w 2626634"/>
                  <a:gd name="connsiteY96" fmla="*/ 560069 h 3246124"/>
                  <a:gd name="connsiteX97" fmla="*/ 226958 w 2626634"/>
                  <a:gd name="connsiteY97" fmla="*/ 389251 h 3246124"/>
                  <a:gd name="connsiteX98" fmla="*/ 308142 w 2626634"/>
                  <a:gd name="connsiteY98" fmla="*/ 337795 h 3246124"/>
                  <a:gd name="connsiteX99" fmla="*/ 532829 w 2626634"/>
                  <a:gd name="connsiteY99" fmla="*/ 174846 h 3246124"/>
                  <a:gd name="connsiteX100" fmla="*/ 581290 w 2626634"/>
                  <a:gd name="connsiteY100" fmla="*/ 132644 h 3246124"/>
                  <a:gd name="connsiteX101" fmla="*/ 582201 w 2626634"/>
                  <a:gd name="connsiteY101" fmla="*/ 133733 h 3246124"/>
                  <a:gd name="connsiteX102" fmla="*/ 597084 w 2626634"/>
                  <a:gd name="connsiteY102" fmla="*/ 116645 h 3246124"/>
                  <a:gd name="connsiteX103" fmla="*/ 597070 w 2626634"/>
                  <a:gd name="connsiteY103" fmla="*/ 116505 h 3246124"/>
                  <a:gd name="connsiteX104" fmla="*/ 624162 w 2626634"/>
                  <a:gd name="connsiteY104" fmla="*/ 85435 h 3246124"/>
                  <a:gd name="connsiteX105" fmla="*/ 698819 w 2626634"/>
                  <a:gd name="connsiteY105" fmla="*/ 10867 h 3246124"/>
                  <a:gd name="connsiteX106" fmla="*/ 717193 w 2626634"/>
                  <a:gd name="connsiteY106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50569 w 2626634"/>
                  <a:gd name="connsiteY54" fmla="*/ 637229 h 3246124"/>
                  <a:gd name="connsiteX55" fmla="*/ 1279448 w 2626634"/>
                  <a:gd name="connsiteY55" fmla="*/ 458185 h 3246124"/>
                  <a:gd name="connsiteX56" fmla="*/ 1338906 w 2626634"/>
                  <a:gd name="connsiteY56" fmla="*/ 115030 h 3246124"/>
                  <a:gd name="connsiteX57" fmla="*/ 1358129 w 2626634"/>
                  <a:gd name="connsiteY57" fmla="*/ 6486 h 3246124"/>
                  <a:gd name="connsiteX58" fmla="*/ 717193 w 2626634"/>
                  <a:gd name="connsiteY58" fmla="*/ 406 h 3246124"/>
                  <a:gd name="connsiteX59" fmla="*/ 721261 w 2626634"/>
                  <a:gd name="connsiteY59" fmla="*/ 19092 h 3246124"/>
                  <a:gd name="connsiteX60" fmla="*/ 738473 w 2626634"/>
                  <a:gd name="connsiteY60" fmla="*/ 195588 h 3246124"/>
                  <a:gd name="connsiteX61" fmla="*/ 755639 w 2626634"/>
                  <a:gd name="connsiteY61" fmla="*/ 358896 h 3246124"/>
                  <a:gd name="connsiteX62" fmla="*/ 777053 w 2626634"/>
                  <a:gd name="connsiteY62" fmla="*/ 567310 h 3246124"/>
                  <a:gd name="connsiteX63" fmla="*/ 810402 w 2626634"/>
                  <a:gd name="connsiteY63" fmla="*/ 853021 h 3246124"/>
                  <a:gd name="connsiteX64" fmla="*/ 832039 w 2626634"/>
                  <a:gd name="connsiteY64" fmla="*/ 1090271 h 3246124"/>
                  <a:gd name="connsiteX65" fmla="*/ 848983 w 2626634"/>
                  <a:gd name="connsiteY65" fmla="*/ 1297522 h 3246124"/>
                  <a:gd name="connsiteX66" fmla="*/ 862975 w 2626634"/>
                  <a:gd name="connsiteY66" fmla="*/ 1499232 h 3246124"/>
                  <a:gd name="connsiteX67" fmla="*/ 863780 w 2626634"/>
                  <a:gd name="connsiteY67" fmla="*/ 1523819 h 3246124"/>
                  <a:gd name="connsiteX68" fmla="*/ 863959 w 2626634"/>
                  <a:gd name="connsiteY68" fmla="*/ 1661958 h 3246124"/>
                  <a:gd name="connsiteX69" fmla="*/ 859890 w 2626634"/>
                  <a:gd name="connsiteY69" fmla="*/ 1975832 h 3246124"/>
                  <a:gd name="connsiteX70" fmla="*/ 852470 w 2626634"/>
                  <a:gd name="connsiteY70" fmla="*/ 1992239 h 3246124"/>
                  <a:gd name="connsiteX71" fmla="*/ 845764 w 2626634"/>
                  <a:gd name="connsiteY71" fmla="*/ 2083884 h 3246124"/>
                  <a:gd name="connsiteX72" fmla="*/ 850548 w 2626634"/>
                  <a:gd name="connsiteY72" fmla="*/ 2097608 h 3246124"/>
                  <a:gd name="connsiteX73" fmla="*/ 843171 w 2626634"/>
                  <a:gd name="connsiteY73" fmla="*/ 2297932 h 3246124"/>
                  <a:gd name="connsiteX74" fmla="*/ 830743 w 2626634"/>
                  <a:gd name="connsiteY74" fmla="*/ 2685524 h 3246124"/>
                  <a:gd name="connsiteX75" fmla="*/ 823680 w 2626634"/>
                  <a:gd name="connsiteY75" fmla="*/ 2878292 h 3246124"/>
                  <a:gd name="connsiteX76" fmla="*/ 811788 w 2626634"/>
                  <a:gd name="connsiteY76" fmla="*/ 3210986 h 3246124"/>
                  <a:gd name="connsiteX77" fmla="*/ 774728 w 2626634"/>
                  <a:gd name="connsiteY77" fmla="*/ 3245723 h 3246124"/>
                  <a:gd name="connsiteX78" fmla="*/ 193339 w 2626634"/>
                  <a:gd name="connsiteY78" fmla="*/ 3246035 h 3246124"/>
                  <a:gd name="connsiteX79" fmla="*/ 174206 w 2626634"/>
                  <a:gd name="connsiteY79" fmla="*/ 3224130 h 3246124"/>
                  <a:gd name="connsiteX80" fmla="*/ 186991 w 2626634"/>
                  <a:gd name="connsiteY80" fmla="*/ 3113575 h 3246124"/>
                  <a:gd name="connsiteX81" fmla="*/ 187170 w 2626634"/>
                  <a:gd name="connsiteY81" fmla="*/ 3072670 h 3246124"/>
                  <a:gd name="connsiteX82" fmla="*/ 233038 w 2626634"/>
                  <a:gd name="connsiteY82" fmla="*/ 2698846 h 3246124"/>
                  <a:gd name="connsiteX83" fmla="*/ 216273 w 2626634"/>
                  <a:gd name="connsiteY83" fmla="*/ 2667463 h 3246124"/>
                  <a:gd name="connsiteX84" fmla="*/ 147964 w 2626634"/>
                  <a:gd name="connsiteY84" fmla="*/ 2634739 h 3246124"/>
                  <a:gd name="connsiteX85" fmla="*/ 126774 w 2626634"/>
                  <a:gd name="connsiteY85" fmla="*/ 2620120 h 3246124"/>
                  <a:gd name="connsiteX86" fmla="*/ 13089 w 2626634"/>
                  <a:gd name="connsiteY86" fmla="*/ 2564552 h 3246124"/>
                  <a:gd name="connsiteX87" fmla="*/ 929 w 2626634"/>
                  <a:gd name="connsiteY87" fmla="*/ 2540367 h 3246124"/>
                  <a:gd name="connsiteX88" fmla="*/ 50060 w 2626634"/>
                  <a:gd name="connsiteY88" fmla="*/ 2259932 h 3246124"/>
                  <a:gd name="connsiteX89" fmla="*/ 59224 w 2626634"/>
                  <a:gd name="connsiteY89" fmla="*/ 2109232 h 3246124"/>
                  <a:gd name="connsiteX90" fmla="*/ 83276 w 2626634"/>
                  <a:gd name="connsiteY90" fmla="*/ 1966444 h 3246124"/>
                  <a:gd name="connsiteX91" fmla="*/ 144790 w 2626634"/>
                  <a:gd name="connsiteY91" fmla="*/ 1661600 h 3246124"/>
                  <a:gd name="connsiteX92" fmla="*/ 146488 w 2626634"/>
                  <a:gd name="connsiteY92" fmla="*/ 1318713 h 3246124"/>
                  <a:gd name="connsiteX93" fmla="*/ 108847 w 2626634"/>
                  <a:gd name="connsiteY93" fmla="*/ 1051645 h 3246124"/>
                  <a:gd name="connsiteX94" fmla="*/ 101381 w 2626634"/>
                  <a:gd name="connsiteY94" fmla="*/ 963219 h 3246124"/>
                  <a:gd name="connsiteX95" fmla="*/ 130887 w 2626634"/>
                  <a:gd name="connsiteY95" fmla="*/ 560069 h 3246124"/>
                  <a:gd name="connsiteX96" fmla="*/ 226958 w 2626634"/>
                  <a:gd name="connsiteY96" fmla="*/ 389251 h 3246124"/>
                  <a:gd name="connsiteX97" fmla="*/ 308142 w 2626634"/>
                  <a:gd name="connsiteY97" fmla="*/ 337795 h 3246124"/>
                  <a:gd name="connsiteX98" fmla="*/ 532829 w 2626634"/>
                  <a:gd name="connsiteY98" fmla="*/ 174846 h 3246124"/>
                  <a:gd name="connsiteX99" fmla="*/ 581290 w 2626634"/>
                  <a:gd name="connsiteY99" fmla="*/ 132644 h 3246124"/>
                  <a:gd name="connsiteX100" fmla="*/ 582201 w 2626634"/>
                  <a:gd name="connsiteY100" fmla="*/ 133733 h 3246124"/>
                  <a:gd name="connsiteX101" fmla="*/ 597084 w 2626634"/>
                  <a:gd name="connsiteY101" fmla="*/ 116645 h 3246124"/>
                  <a:gd name="connsiteX102" fmla="*/ 597070 w 2626634"/>
                  <a:gd name="connsiteY102" fmla="*/ 116505 h 3246124"/>
                  <a:gd name="connsiteX103" fmla="*/ 624162 w 2626634"/>
                  <a:gd name="connsiteY103" fmla="*/ 85435 h 3246124"/>
                  <a:gd name="connsiteX104" fmla="*/ 698819 w 2626634"/>
                  <a:gd name="connsiteY104" fmla="*/ 10867 h 3246124"/>
                  <a:gd name="connsiteX105" fmla="*/ 717193 w 2626634"/>
                  <a:gd name="connsiteY105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34162 w 2626634"/>
                  <a:gd name="connsiteY53" fmla="*/ 693379 h 3246124"/>
                  <a:gd name="connsiteX54" fmla="*/ 1279448 w 2626634"/>
                  <a:gd name="connsiteY54" fmla="*/ 458185 h 3246124"/>
                  <a:gd name="connsiteX55" fmla="*/ 1338906 w 2626634"/>
                  <a:gd name="connsiteY55" fmla="*/ 115030 h 3246124"/>
                  <a:gd name="connsiteX56" fmla="*/ 1358129 w 2626634"/>
                  <a:gd name="connsiteY56" fmla="*/ 6486 h 3246124"/>
                  <a:gd name="connsiteX57" fmla="*/ 717193 w 2626634"/>
                  <a:gd name="connsiteY57" fmla="*/ 406 h 3246124"/>
                  <a:gd name="connsiteX58" fmla="*/ 721261 w 2626634"/>
                  <a:gd name="connsiteY58" fmla="*/ 19092 h 3246124"/>
                  <a:gd name="connsiteX59" fmla="*/ 738473 w 2626634"/>
                  <a:gd name="connsiteY59" fmla="*/ 195588 h 3246124"/>
                  <a:gd name="connsiteX60" fmla="*/ 755639 w 2626634"/>
                  <a:gd name="connsiteY60" fmla="*/ 358896 h 3246124"/>
                  <a:gd name="connsiteX61" fmla="*/ 777053 w 2626634"/>
                  <a:gd name="connsiteY61" fmla="*/ 567310 h 3246124"/>
                  <a:gd name="connsiteX62" fmla="*/ 810402 w 2626634"/>
                  <a:gd name="connsiteY62" fmla="*/ 853021 h 3246124"/>
                  <a:gd name="connsiteX63" fmla="*/ 832039 w 2626634"/>
                  <a:gd name="connsiteY63" fmla="*/ 1090271 h 3246124"/>
                  <a:gd name="connsiteX64" fmla="*/ 848983 w 2626634"/>
                  <a:gd name="connsiteY64" fmla="*/ 1297522 h 3246124"/>
                  <a:gd name="connsiteX65" fmla="*/ 862975 w 2626634"/>
                  <a:gd name="connsiteY65" fmla="*/ 1499232 h 3246124"/>
                  <a:gd name="connsiteX66" fmla="*/ 863780 w 2626634"/>
                  <a:gd name="connsiteY66" fmla="*/ 1523819 h 3246124"/>
                  <a:gd name="connsiteX67" fmla="*/ 863959 w 2626634"/>
                  <a:gd name="connsiteY67" fmla="*/ 1661958 h 3246124"/>
                  <a:gd name="connsiteX68" fmla="*/ 859890 w 2626634"/>
                  <a:gd name="connsiteY68" fmla="*/ 1975832 h 3246124"/>
                  <a:gd name="connsiteX69" fmla="*/ 852470 w 2626634"/>
                  <a:gd name="connsiteY69" fmla="*/ 1992239 h 3246124"/>
                  <a:gd name="connsiteX70" fmla="*/ 845764 w 2626634"/>
                  <a:gd name="connsiteY70" fmla="*/ 2083884 h 3246124"/>
                  <a:gd name="connsiteX71" fmla="*/ 850548 w 2626634"/>
                  <a:gd name="connsiteY71" fmla="*/ 2097608 h 3246124"/>
                  <a:gd name="connsiteX72" fmla="*/ 843171 w 2626634"/>
                  <a:gd name="connsiteY72" fmla="*/ 2297932 h 3246124"/>
                  <a:gd name="connsiteX73" fmla="*/ 830743 w 2626634"/>
                  <a:gd name="connsiteY73" fmla="*/ 2685524 h 3246124"/>
                  <a:gd name="connsiteX74" fmla="*/ 823680 w 2626634"/>
                  <a:gd name="connsiteY74" fmla="*/ 2878292 h 3246124"/>
                  <a:gd name="connsiteX75" fmla="*/ 811788 w 2626634"/>
                  <a:gd name="connsiteY75" fmla="*/ 3210986 h 3246124"/>
                  <a:gd name="connsiteX76" fmla="*/ 774728 w 2626634"/>
                  <a:gd name="connsiteY76" fmla="*/ 3245723 h 3246124"/>
                  <a:gd name="connsiteX77" fmla="*/ 193339 w 2626634"/>
                  <a:gd name="connsiteY77" fmla="*/ 3246035 h 3246124"/>
                  <a:gd name="connsiteX78" fmla="*/ 174206 w 2626634"/>
                  <a:gd name="connsiteY78" fmla="*/ 3224130 h 3246124"/>
                  <a:gd name="connsiteX79" fmla="*/ 186991 w 2626634"/>
                  <a:gd name="connsiteY79" fmla="*/ 3113575 h 3246124"/>
                  <a:gd name="connsiteX80" fmla="*/ 187170 w 2626634"/>
                  <a:gd name="connsiteY80" fmla="*/ 3072670 h 3246124"/>
                  <a:gd name="connsiteX81" fmla="*/ 233038 w 2626634"/>
                  <a:gd name="connsiteY81" fmla="*/ 2698846 h 3246124"/>
                  <a:gd name="connsiteX82" fmla="*/ 216273 w 2626634"/>
                  <a:gd name="connsiteY82" fmla="*/ 2667463 h 3246124"/>
                  <a:gd name="connsiteX83" fmla="*/ 147964 w 2626634"/>
                  <a:gd name="connsiteY83" fmla="*/ 2634739 h 3246124"/>
                  <a:gd name="connsiteX84" fmla="*/ 126774 w 2626634"/>
                  <a:gd name="connsiteY84" fmla="*/ 2620120 h 3246124"/>
                  <a:gd name="connsiteX85" fmla="*/ 13089 w 2626634"/>
                  <a:gd name="connsiteY85" fmla="*/ 2564552 h 3246124"/>
                  <a:gd name="connsiteX86" fmla="*/ 929 w 2626634"/>
                  <a:gd name="connsiteY86" fmla="*/ 2540367 h 3246124"/>
                  <a:gd name="connsiteX87" fmla="*/ 50060 w 2626634"/>
                  <a:gd name="connsiteY87" fmla="*/ 2259932 h 3246124"/>
                  <a:gd name="connsiteX88" fmla="*/ 59224 w 2626634"/>
                  <a:gd name="connsiteY88" fmla="*/ 2109232 h 3246124"/>
                  <a:gd name="connsiteX89" fmla="*/ 83276 w 2626634"/>
                  <a:gd name="connsiteY89" fmla="*/ 1966444 h 3246124"/>
                  <a:gd name="connsiteX90" fmla="*/ 144790 w 2626634"/>
                  <a:gd name="connsiteY90" fmla="*/ 1661600 h 3246124"/>
                  <a:gd name="connsiteX91" fmla="*/ 146488 w 2626634"/>
                  <a:gd name="connsiteY91" fmla="*/ 1318713 h 3246124"/>
                  <a:gd name="connsiteX92" fmla="*/ 108847 w 2626634"/>
                  <a:gd name="connsiteY92" fmla="*/ 1051645 h 3246124"/>
                  <a:gd name="connsiteX93" fmla="*/ 101381 w 2626634"/>
                  <a:gd name="connsiteY93" fmla="*/ 963219 h 3246124"/>
                  <a:gd name="connsiteX94" fmla="*/ 130887 w 2626634"/>
                  <a:gd name="connsiteY94" fmla="*/ 560069 h 3246124"/>
                  <a:gd name="connsiteX95" fmla="*/ 226958 w 2626634"/>
                  <a:gd name="connsiteY95" fmla="*/ 389251 h 3246124"/>
                  <a:gd name="connsiteX96" fmla="*/ 308142 w 2626634"/>
                  <a:gd name="connsiteY96" fmla="*/ 337795 h 3246124"/>
                  <a:gd name="connsiteX97" fmla="*/ 532829 w 2626634"/>
                  <a:gd name="connsiteY97" fmla="*/ 174846 h 3246124"/>
                  <a:gd name="connsiteX98" fmla="*/ 581290 w 2626634"/>
                  <a:gd name="connsiteY98" fmla="*/ 132644 h 3246124"/>
                  <a:gd name="connsiteX99" fmla="*/ 582201 w 2626634"/>
                  <a:gd name="connsiteY99" fmla="*/ 133733 h 3246124"/>
                  <a:gd name="connsiteX100" fmla="*/ 597084 w 2626634"/>
                  <a:gd name="connsiteY100" fmla="*/ 116645 h 3246124"/>
                  <a:gd name="connsiteX101" fmla="*/ 597070 w 2626634"/>
                  <a:gd name="connsiteY101" fmla="*/ 116505 h 3246124"/>
                  <a:gd name="connsiteX102" fmla="*/ 624162 w 2626634"/>
                  <a:gd name="connsiteY102" fmla="*/ 85435 h 3246124"/>
                  <a:gd name="connsiteX103" fmla="*/ 698819 w 2626634"/>
                  <a:gd name="connsiteY103" fmla="*/ 10867 h 3246124"/>
                  <a:gd name="connsiteX104" fmla="*/ 717193 w 2626634"/>
                  <a:gd name="connsiteY104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28439 w 2626634"/>
                  <a:gd name="connsiteY52" fmla="*/ 730707 h 3246124"/>
                  <a:gd name="connsiteX53" fmla="*/ 1279448 w 2626634"/>
                  <a:gd name="connsiteY53" fmla="*/ 458185 h 3246124"/>
                  <a:gd name="connsiteX54" fmla="*/ 1338906 w 2626634"/>
                  <a:gd name="connsiteY54" fmla="*/ 115030 h 3246124"/>
                  <a:gd name="connsiteX55" fmla="*/ 1358129 w 2626634"/>
                  <a:gd name="connsiteY55" fmla="*/ 6486 h 3246124"/>
                  <a:gd name="connsiteX56" fmla="*/ 717193 w 2626634"/>
                  <a:gd name="connsiteY56" fmla="*/ 406 h 3246124"/>
                  <a:gd name="connsiteX57" fmla="*/ 721261 w 2626634"/>
                  <a:gd name="connsiteY57" fmla="*/ 19092 h 3246124"/>
                  <a:gd name="connsiteX58" fmla="*/ 738473 w 2626634"/>
                  <a:gd name="connsiteY58" fmla="*/ 195588 h 3246124"/>
                  <a:gd name="connsiteX59" fmla="*/ 755639 w 2626634"/>
                  <a:gd name="connsiteY59" fmla="*/ 358896 h 3246124"/>
                  <a:gd name="connsiteX60" fmla="*/ 777053 w 2626634"/>
                  <a:gd name="connsiteY60" fmla="*/ 567310 h 3246124"/>
                  <a:gd name="connsiteX61" fmla="*/ 810402 w 2626634"/>
                  <a:gd name="connsiteY61" fmla="*/ 853021 h 3246124"/>
                  <a:gd name="connsiteX62" fmla="*/ 832039 w 2626634"/>
                  <a:gd name="connsiteY62" fmla="*/ 1090271 h 3246124"/>
                  <a:gd name="connsiteX63" fmla="*/ 848983 w 2626634"/>
                  <a:gd name="connsiteY63" fmla="*/ 1297522 h 3246124"/>
                  <a:gd name="connsiteX64" fmla="*/ 862975 w 2626634"/>
                  <a:gd name="connsiteY64" fmla="*/ 1499232 h 3246124"/>
                  <a:gd name="connsiteX65" fmla="*/ 863780 w 2626634"/>
                  <a:gd name="connsiteY65" fmla="*/ 1523819 h 3246124"/>
                  <a:gd name="connsiteX66" fmla="*/ 863959 w 2626634"/>
                  <a:gd name="connsiteY66" fmla="*/ 1661958 h 3246124"/>
                  <a:gd name="connsiteX67" fmla="*/ 859890 w 2626634"/>
                  <a:gd name="connsiteY67" fmla="*/ 1975832 h 3246124"/>
                  <a:gd name="connsiteX68" fmla="*/ 852470 w 2626634"/>
                  <a:gd name="connsiteY68" fmla="*/ 1992239 h 3246124"/>
                  <a:gd name="connsiteX69" fmla="*/ 845764 w 2626634"/>
                  <a:gd name="connsiteY69" fmla="*/ 2083884 h 3246124"/>
                  <a:gd name="connsiteX70" fmla="*/ 850548 w 2626634"/>
                  <a:gd name="connsiteY70" fmla="*/ 2097608 h 3246124"/>
                  <a:gd name="connsiteX71" fmla="*/ 843171 w 2626634"/>
                  <a:gd name="connsiteY71" fmla="*/ 2297932 h 3246124"/>
                  <a:gd name="connsiteX72" fmla="*/ 830743 w 2626634"/>
                  <a:gd name="connsiteY72" fmla="*/ 2685524 h 3246124"/>
                  <a:gd name="connsiteX73" fmla="*/ 823680 w 2626634"/>
                  <a:gd name="connsiteY73" fmla="*/ 2878292 h 3246124"/>
                  <a:gd name="connsiteX74" fmla="*/ 811788 w 2626634"/>
                  <a:gd name="connsiteY74" fmla="*/ 3210986 h 3246124"/>
                  <a:gd name="connsiteX75" fmla="*/ 774728 w 2626634"/>
                  <a:gd name="connsiteY75" fmla="*/ 3245723 h 3246124"/>
                  <a:gd name="connsiteX76" fmla="*/ 193339 w 2626634"/>
                  <a:gd name="connsiteY76" fmla="*/ 3246035 h 3246124"/>
                  <a:gd name="connsiteX77" fmla="*/ 174206 w 2626634"/>
                  <a:gd name="connsiteY77" fmla="*/ 3224130 h 3246124"/>
                  <a:gd name="connsiteX78" fmla="*/ 186991 w 2626634"/>
                  <a:gd name="connsiteY78" fmla="*/ 3113575 h 3246124"/>
                  <a:gd name="connsiteX79" fmla="*/ 187170 w 2626634"/>
                  <a:gd name="connsiteY79" fmla="*/ 3072670 h 3246124"/>
                  <a:gd name="connsiteX80" fmla="*/ 233038 w 2626634"/>
                  <a:gd name="connsiteY80" fmla="*/ 2698846 h 3246124"/>
                  <a:gd name="connsiteX81" fmla="*/ 216273 w 2626634"/>
                  <a:gd name="connsiteY81" fmla="*/ 2667463 h 3246124"/>
                  <a:gd name="connsiteX82" fmla="*/ 147964 w 2626634"/>
                  <a:gd name="connsiteY82" fmla="*/ 2634739 h 3246124"/>
                  <a:gd name="connsiteX83" fmla="*/ 126774 w 2626634"/>
                  <a:gd name="connsiteY83" fmla="*/ 2620120 h 3246124"/>
                  <a:gd name="connsiteX84" fmla="*/ 13089 w 2626634"/>
                  <a:gd name="connsiteY84" fmla="*/ 2564552 h 3246124"/>
                  <a:gd name="connsiteX85" fmla="*/ 929 w 2626634"/>
                  <a:gd name="connsiteY85" fmla="*/ 2540367 h 3246124"/>
                  <a:gd name="connsiteX86" fmla="*/ 50060 w 2626634"/>
                  <a:gd name="connsiteY86" fmla="*/ 2259932 h 3246124"/>
                  <a:gd name="connsiteX87" fmla="*/ 59224 w 2626634"/>
                  <a:gd name="connsiteY87" fmla="*/ 2109232 h 3246124"/>
                  <a:gd name="connsiteX88" fmla="*/ 83276 w 2626634"/>
                  <a:gd name="connsiteY88" fmla="*/ 1966444 h 3246124"/>
                  <a:gd name="connsiteX89" fmla="*/ 144790 w 2626634"/>
                  <a:gd name="connsiteY89" fmla="*/ 1661600 h 3246124"/>
                  <a:gd name="connsiteX90" fmla="*/ 146488 w 2626634"/>
                  <a:gd name="connsiteY90" fmla="*/ 1318713 h 3246124"/>
                  <a:gd name="connsiteX91" fmla="*/ 108847 w 2626634"/>
                  <a:gd name="connsiteY91" fmla="*/ 1051645 h 3246124"/>
                  <a:gd name="connsiteX92" fmla="*/ 101381 w 2626634"/>
                  <a:gd name="connsiteY92" fmla="*/ 963219 h 3246124"/>
                  <a:gd name="connsiteX93" fmla="*/ 130887 w 2626634"/>
                  <a:gd name="connsiteY93" fmla="*/ 560069 h 3246124"/>
                  <a:gd name="connsiteX94" fmla="*/ 226958 w 2626634"/>
                  <a:gd name="connsiteY94" fmla="*/ 389251 h 3246124"/>
                  <a:gd name="connsiteX95" fmla="*/ 308142 w 2626634"/>
                  <a:gd name="connsiteY95" fmla="*/ 337795 h 3246124"/>
                  <a:gd name="connsiteX96" fmla="*/ 532829 w 2626634"/>
                  <a:gd name="connsiteY96" fmla="*/ 174846 h 3246124"/>
                  <a:gd name="connsiteX97" fmla="*/ 581290 w 2626634"/>
                  <a:gd name="connsiteY97" fmla="*/ 132644 h 3246124"/>
                  <a:gd name="connsiteX98" fmla="*/ 582201 w 2626634"/>
                  <a:gd name="connsiteY98" fmla="*/ 133733 h 3246124"/>
                  <a:gd name="connsiteX99" fmla="*/ 597084 w 2626634"/>
                  <a:gd name="connsiteY99" fmla="*/ 116645 h 3246124"/>
                  <a:gd name="connsiteX100" fmla="*/ 597070 w 2626634"/>
                  <a:gd name="connsiteY100" fmla="*/ 116505 h 3246124"/>
                  <a:gd name="connsiteX101" fmla="*/ 624162 w 2626634"/>
                  <a:gd name="connsiteY101" fmla="*/ 85435 h 3246124"/>
                  <a:gd name="connsiteX102" fmla="*/ 698819 w 2626634"/>
                  <a:gd name="connsiteY102" fmla="*/ 10867 h 3246124"/>
                  <a:gd name="connsiteX103" fmla="*/ 717193 w 2626634"/>
                  <a:gd name="connsiteY103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10553 w 2626634"/>
                  <a:gd name="connsiteY49" fmla="*/ 1574425 h 3246124"/>
                  <a:gd name="connsiteX50" fmla="*/ 1108273 w 2626634"/>
                  <a:gd name="connsiteY50" fmla="*/ 1531016 h 3246124"/>
                  <a:gd name="connsiteX51" fmla="*/ 1150295 w 2626634"/>
                  <a:gd name="connsiteY51" fmla="*/ 1229616 h 3246124"/>
                  <a:gd name="connsiteX52" fmla="*/ 1279448 w 2626634"/>
                  <a:gd name="connsiteY52" fmla="*/ 458185 h 3246124"/>
                  <a:gd name="connsiteX53" fmla="*/ 1338906 w 2626634"/>
                  <a:gd name="connsiteY53" fmla="*/ 115030 h 3246124"/>
                  <a:gd name="connsiteX54" fmla="*/ 1358129 w 2626634"/>
                  <a:gd name="connsiteY54" fmla="*/ 6486 h 3246124"/>
                  <a:gd name="connsiteX55" fmla="*/ 717193 w 2626634"/>
                  <a:gd name="connsiteY55" fmla="*/ 406 h 3246124"/>
                  <a:gd name="connsiteX56" fmla="*/ 721261 w 2626634"/>
                  <a:gd name="connsiteY56" fmla="*/ 19092 h 3246124"/>
                  <a:gd name="connsiteX57" fmla="*/ 738473 w 2626634"/>
                  <a:gd name="connsiteY57" fmla="*/ 195588 h 3246124"/>
                  <a:gd name="connsiteX58" fmla="*/ 755639 w 2626634"/>
                  <a:gd name="connsiteY58" fmla="*/ 358896 h 3246124"/>
                  <a:gd name="connsiteX59" fmla="*/ 777053 w 2626634"/>
                  <a:gd name="connsiteY59" fmla="*/ 567310 h 3246124"/>
                  <a:gd name="connsiteX60" fmla="*/ 810402 w 2626634"/>
                  <a:gd name="connsiteY60" fmla="*/ 853021 h 3246124"/>
                  <a:gd name="connsiteX61" fmla="*/ 832039 w 2626634"/>
                  <a:gd name="connsiteY61" fmla="*/ 1090271 h 3246124"/>
                  <a:gd name="connsiteX62" fmla="*/ 848983 w 2626634"/>
                  <a:gd name="connsiteY62" fmla="*/ 1297522 h 3246124"/>
                  <a:gd name="connsiteX63" fmla="*/ 862975 w 2626634"/>
                  <a:gd name="connsiteY63" fmla="*/ 1499232 h 3246124"/>
                  <a:gd name="connsiteX64" fmla="*/ 863780 w 2626634"/>
                  <a:gd name="connsiteY64" fmla="*/ 1523819 h 3246124"/>
                  <a:gd name="connsiteX65" fmla="*/ 863959 w 2626634"/>
                  <a:gd name="connsiteY65" fmla="*/ 1661958 h 3246124"/>
                  <a:gd name="connsiteX66" fmla="*/ 859890 w 2626634"/>
                  <a:gd name="connsiteY66" fmla="*/ 1975832 h 3246124"/>
                  <a:gd name="connsiteX67" fmla="*/ 852470 w 2626634"/>
                  <a:gd name="connsiteY67" fmla="*/ 1992239 h 3246124"/>
                  <a:gd name="connsiteX68" fmla="*/ 845764 w 2626634"/>
                  <a:gd name="connsiteY68" fmla="*/ 2083884 h 3246124"/>
                  <a:gd name="connsiteX69" fmla="*/ 850548 w 2626634"/>
                  <a:gd name="connsiteY69" fmla="*/ 2097608 h 3246124"/>
                  <a:gd name="connsiteX70" fmla="*/ 843171 w 2626634"/>
                  <a:gd name="connsiteY70" fmla="*/ 2297932 h 3246124"/>
                  <a:gd name="connsiteX71" fmla="*/ 830743 w 2626634"/>
                  <a:gd name="connsiteY71" fmla="*/ 2685524 h 3246124"/>
                  <a:gd name="connsiteX72" fmla="*/ 823680 w 2626634"/>
                  <a:gd name="connsiteY72" fmla="*/ 2878292 h 3246124"/>
                  <a:gd name="connsiteX73" fmla="*/ 811788 w 2626634"/>
                  <a:gd name="connsiteY73" fmla="*/ 3210986 h 3246124"/>
                  <a:gd name="connsiteX74" fmla="*/ 774728 w 2626634"/>
                  <a:gd name="connsiteY74" fmla="*/ 3245723 h 3246124"/>
                  <a:gd name="connsiteX75" fmla="*/ 193339 w 2626634"/>
                  <a:gd name="connsiteY75" fmla="*/ 3246035 h 3246124"/>
                  <a:gd name="connsiteX76" fmla="*/ 174206 w 2626634"/>
                  <a:gd name="connsiteY76" fmla="*/ 3224130 h 3246124"/>
                  <a:gd name="connsiteX77" fmla="*/ 186991 w 2626634"/>
                  <a:gd name="connsiteY77" fmla="*/ 3113575 h 3246124"/>
                  <a:gd name="connsiteX78" fmla="*/ 187170 w 2626634"/>
                  <a:gd name="connsiteY78" fmla="*/ 3072670 h 3246124"/>
                  <a:gd name="connsiteX79" fmla="*/ 233038 w 2626634"/>
                  <a:gd name="connsiteY79" fmla="*/ 2698846 h 3246124"/>
                  <a:gd name="connsiteX80" fmla="*/ 216273 w 2626634"/>
                  <a:gd name="connsiteY80" fmla="*/ 2667463 h 3246124"/>
                  <a:gd name="connsiteX81" fmla="*/ 147964 w 2626634"/>
                  <a:gd name="connsiteY81" fmla="*/ 2634739 h 3246124"/>
                  <a:gd name="connsiteX82" fmla="*/ 126774 w 2626634"/>
                  <a:gd name="connsiteY82" fmla="*/ 2620120 h 3246124"/>
                  <a:gd name="connsiteX83" fmla="*/ 13089 w 2626634"/>
                  <a:gd name="connsiteY83" fmla="*/ 2564552 h 3246124"/>
                  <a:gd name="connsiteX84" fmla="*/ 929 w 2626634"/>
                  <a:gd name="connsiteY84" fmla="*/ 2540367 h 3246124"/>
                  <a:gd name="connsiteX85" fmla="*/ 50060 w 2626634"/>
                  <a:gd name="connsiteY85" fmla="*/ 2259932 h 3246124"/>
                  <a:gd name="connsiteX86" fmla="*/ 59224 w 2626634"/>
                  <a:gd name="connsiteY86" fmla="*/ 2109232 h 3246124"/>
                  <a:gd name="connsiteX87" fmla="*/ 83276 w 2626634"/>
                  <a:gd name="connsiteY87" fmla="*/ 1966444 h 3246124"/>
                  <a:gd name="connsiteX88" fmla="*/ 144790 w 2626634"/>
                  <a:gd name="connsiteY88" fmla="*/ 1661600 h 3246124"/>
                  <a:gd name="connsiteX89" fmla="*/ 146488 w 2626634"/>
                  <a:gd name="connsiteY89" fmla="*/ 1318713 h 3246124"/>
                  <a:gd name="connsiteX90" fmla="*/ 108847 w 2626634"/>
                  <a:gd name="connsiteY90" fmla="*/ 1051645 h 3246124"/>
                  <a:gd name="connsiteX91" fmla="*/ 101381 w 2626634"/>
                  <a:gd name="connsiteY91" fmla="*/ 963219 h 3246124"/>
                  <a:gd name="connsiteX92" fmla="*/ 130887 w 2626634"/>
                  <a:gd name="connsiteY92" fmla="*/ 560069 h 3246124"/>
                  <a:gd name="connsiteX93" fmla="*/ 226958 w 2626634"/>
                  <a:gd name="connsiteY93" fmla="*/ 389251 h 3246124"/>
                  <a:gd name="connsiteX94" fmla="*/ 308142 w 2626634"/>
                  <a:gd name="connsiteY94" fmla="*/ 337795 h 3246124"/>
                  <a:gd name="connsiteX95" fmla="*/ 532829 w 2626634"/>
                  <a:gd name="connsiteY95" fmla="*/ 174846 h 3246124"/>
                  <a:gd name="connsiteX96" fmla="*/ 581290 w 2626634"/>
                  <a:gd name="connsiteY96" fmla="*/ 132644 h 3246124"/>
                  <a:gd name="connsiteX97" fmla="*/ 582201 w 2626634"/>
                  <a:gd name="connsiteY97" fmla="*/ 133733 h 3246124"/>
                  <a:gd name="connsiteX98" fmla="*/ 597084 w 2626634"/>
                  <a:gd name="connsiteY98" fmla="*/ 116645 h 3246124"/>
                  <a:gd name="connsiteX99" fmla="*/ 597070 w 2626634"/>
                  <a:gd name="connsiteY99" fmla="*/ 116505 h 3246124"/>
                  <a:gd name="connsiteX100" fmla="*/ 624162 w 2626634"/>
                  <a:gd name="connsiteY100" fmla="*/ 85435 h 3246124"/>
                  <a:gd name="connsiteX101" fmla="*/ 698819 w 2626634"/>
                  <a:gd name="connsiteY101" fmla="*/ 10867 h 3246124"/>
                  <a:gd name="connsiteX102" fmla="*/ 717193 w 2626634"/>
                  <a:gd name="connsiteY102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091642 w 2626634"/>
                  <a:gd name="connsiteY48" fmla="*/ 1804969 h 3246124"/>
                  <a:gd name="connsiteX49" fmla="*/ 1108273 w 2626634"/>
                  <a:gd name="connsiteY49" fmla="*/ 1531016 h 3246124"/>
                  <a:gd name="connsiteX50" fmla="*/ 1150295 w 2626634"/>
                  <a:gd name="connsiteY50" fmla="*/ 1229616 h 3246124"/>
                  <a:gd name="connsiteX51" fmla="*/ 1279448 w 2626634"/>
                  <a:gd name="connsiteY51" fmla="*/ 458185 h 3246124"/>
                  <a:gd name="connsiteX52" fmla="*/ 1338906 w 2626634"/>
                  <a:gd name="connsiteY52" fmla="*/ 115030 h 3246124"/>
                  <a:gd name="connsiteX53" fmla="*/ 1358129 w 2626634"/>
                  <a:gd name="connsiteY53" fmla="*/ 6486 h 3246124"/>
                  <a:gd name="connsiteX54" fmla="*/ 717193 w 2626634"/>
                  <a:gd name="connsiteY54" fmla="*/ 406 h 3246124"/>
                  <a:gd name="connsiteX55" fmla="*/ 721261 w 2626634"/>
                  <a:gd name="connsiteY55" fmla="*/ 19092 h 3246124"/>
                  <a:gd name="connsiteX56" fmla="*/ 738473 w 2626634"/>
                  <a:gd name="connsiteY56" fmla="*/ 195588 h 3246124"/>
                  <a:gd name="connsiteX57" fmla="*/ 755639 w 2626634"/>
                  <a:gd name="connsiteY57" fmla="*/ 358896 h 3246124"/>
                  <a:gd name="connsiteX58" fmla="*/ 777053 w 2626634"/>
                  <a:gd name="connsiteY58" fmla="*/ 567310 h 3246124"/>
                  <a:gd name="connsiteX59" fmla="*/ 810402 w 2626634"/>
                  <a:gd name="connsiteY59" fmla="*/ 853021 h 3246124"/>
                  <a:gd name="connsiteX60" fmla="*/ 832039 w 2626634"/>
                  <a:gd name="connsiteY60" fmla="*/ 1090271 h 3246124"/>
                  <a:gd name="connsiteX61" fmla="*/ 848983 w 2626634"/>
                  <a:gd name="connsiteY61" fmla="*/ 1297522 h 3246124"/>
                  <a:gd name="connsiteX62" fmla="*/ 862975 w 2626634"/>
                  <a:gd name="connsiteY62" fmla="*/ 1499232 h 3246124"/>
                  <a:gd name="connsiteX63" fmla="*/ 863780 w 2626634"/>
                  <a:gd name="connsiteY63" fmla="*/ 1523819 h 3246124"/>
                  <a:gd name="connsiteX64" fmla="*/ 863959 w 2626634"/>
                  <a:gd name="connsiteY64" fmla="*/ 1661958 h 3246124"/>
                  <a:gd name="connsiteX65" fmla="*/ 859890 w 2626634"/>
                  <a:gd name="connsiteY65" fmla="*/ 1975832 h 3246124"/>
                  <a:gd name="connsiteX66" fmla="*/ 852470 w 2626634"/>
                  <a:gd name="connsiteY66" fmla="*/ 1992239 h 3246124"/>
                  <a:gd name="connsiteX67" fmla="*/ 845764 w 2626634"/>
                  <a:gd name="connsiteY67" fmla="*/ 2083884 h 3246124"/>
                  <a:gd name="connsiteX68" fmla="*/ 850548 w 2626634"/>
                  <a:gd name="connsiteY68" fmla="*/ 2097608 h 3246124"/>
                  <a:gd name="connsiteX69" fmla="*/ 843171 w 2626634"/>
                  <a:gd name="connsiteY69" fmla="*/ 2297932 h 3246124"/>
                  <a:gd name="connsiteX70" fmla="*/ 830743 w 2626634"/>
                  <a:gd name="connsiteY70" fmla="*/ 2685524 h 3246124"/>
                  <a:gd name="connsiteX71" fmla="*/ 823680 w 2626634"/>
                  <a:gd name="connsiteY71" fmla="*/ 2878292 h 3246124"/>
                  <a:gd name="connsiteX72" fmla="*/ 811788 w 2626634"/>
                  <a:gd name="connsiteY72" fmla="*/ 3210986 h 3246124"/>
                  <a:gd name="connsiteX73" fmla="*/ 774728 w 2626634"/>
                  <a:gd name="connsiteY73" fmla="*/ 3245723 h 3246124"/>
                  <a:gd name="connsiteX74" fmla="*/ 193339 w 2626634"/>
                  <a:gd name="connsiteY74" fmla="*/ 3246035 h 3246124"/>
                  <a:gd name="connsiteX75" fmla="*/ 174206 w 2626634"/>
                  <a:gd name="connsiteY75" fmla="*/ 3224130 h 3246124"/>
                  <a:gd name="connsiteX76" fmla="*/ 186991 w 2626634"/>
                  <a:gd name="connsiteY76" fmla="*/ 3113575 h 3246124"/>
                  <a:gd name="connsiteX77" fmla="*/ 187170 w 2626634"/>
                  <a:gd name="connsiteY77" fmla="*/ 3072670 h 3246124"/>
                  <a:gd name="connsiteX78" fmla="*/ 233038 w 2626634"/>
                  <a:gd name="connsiteY78" fmla="*/ 2698846 h 3246124"/>
                  <a:gd name="connsiteX79" fmla="*/ 216273 w 2626634"/>
                  <a:gd name="connsiteY79" fmla="*/ 2667463 h 3246124"/>
                  <a:gd name="connsiteX80" fmla="*/ 147964 w 2626634"/>
                  <a:gd name="connsiteY80" fmla="*/ 2634739 h 3246124"/>
                  <a:gd name="connsiteX81" fmla="*/ 126774 w 2626634"/>
                  <a:gd name="connsiteY81" fmla="*/ 2620120 h 3246124"/>
                  <a:gd name="connsiteX82" fmla="*/ 13089 w 2626634"/>
                  <a:gd name="connsiteY82" fmla="*/ 2564552 h 3246124"/>
                  <a:gd name="connsiteX83" fmla="*/ 929 w 2626634"/>
                  <a:gd name="connsiteY83" fmla="*/ 2540367 h 3246124"/>
                  <a:gd name="connsiteX84" fmla="*/ 50060 w 2626634"/>
                  <a:gd name="connsiteY84" fmla="*/ 2259932 h 3246124"/>
                  <a:gd name="connsiteX85" fmla="*/ 59224 w 2626634"/>
                  <a:gd name="connsiteY85" fmla="*/ 2109232 h 3246124"/>
                  <a:gd name="connsiteX86" fmla="*/ 83276 w 2626634"/>
                  <a:gd name="connsiteY86" fmla="*/ 1966444 h 3246124"/>
                  <a:gd name="connsiteX87" fmla="*/ 144790 w 2626634"/>
                  <a:gd name="connsiteY87" fmla="*/ 1661600 h 3246124"/>
                  <a:gd name="connsiteX88" fmla="*/ 146488 w 2626634"/>
                  <a:gd name="connsiteY88" fmla="*/ 1318713 h 3246124"/>
                  <a:gd name="connsiteX89" fmla="*/ 108847 w 2626634"/>
                  <a:gd name="connsiteY89" fmla="*/ 1051645 h 3246124"/>
                  <a:gd name="connsiteX90" fmla="*/ 101381 w 2626634"/>
                  <a:gd name="connsiteY90" fmla="*/ 963219 h 3246124"/>
                  <a:gd name="connsiteX91" fmla="*/ 130887 w 2626634"/>
                  <a:gd name="connsiteY91" fmla="*/ 560069 h 3246124"/>
                  <a:gd name="connsiteX92" fmla="*/ 226958 w 2626634"/>
                  <a:gd name="connsiteY92" fmla="*/ 389251 h 3246124"/>
                  <a:gd name="connsiteX93" fmla="*/ 308142 w 2626634"/>
                  <a:gd name="connsiteY93" fmla="*/ 337795 h 3246124"/>
                  <a:gd name="connsiteX94" fmla="*/ 532829 w 2626634"/>
                  <a:gd name="connsiteY94" fmla="*/ 174846 h 3246124"/>
                  <a:gd name="connsiteX95" fmla="*/ 581290 w 2626634"/>
                  <a:gd name="connsiteY95" fmla="*/ 132644 h 3246124"/>
                  <a:gd name="connsiteX96" fmla="*/ 582201 w 2626634"/>
                  <a:gd name="connsiteY96" fmla="*/ 133733 h 3246124"/>
                  <a:gd name="connsiteX97" fmla="*/ 597084 w 2626634"/>
                  <a:gd name="connsiteY97" fmla="*/ 116645 h 3246124"/>
                  <a:gd name="connsiteX98" fmla="*/ 597070 w 2626634"/>
                  <a:gd name="connsiteY98" fmla="*/ 116505 h 3246124"/>
                  <a:gd name="connsiteX99" fmla="*/ 624162 w 2626634"/>
                  <a:gd name="connsiteY99" fmla="*/ 85435 h 3246124"/>
                  <a:gd name="connsiteX100" fmla="*/ 698819 w 2626634"/>
                  <a:gd name="connsiteY100" fmla="*/ 10867 h 3246124"/>
                  <a:gd name="connsiteX101" fmla="*/ 717193 w 2626634"/>
                  <a:gd name="connsiteY101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089764 w 2626634"/>
                  <a:gd name="connsiteY47" fmla="*/ 1828752 h 3246124"/>
                  <a:gd name="connsiteX48" fmla="*/ 1108273 w 2626634"/>
                  <a:gd name="connsiteY48" fmla="*/ 1531016 h 3246124"/>
                  <a:gd name="connsiteX49" fmla="*/ 1150295 w 2626634"/>
                  <a:gd name="connsiteY49" fmla="*/ 1229616 h 3246124"/>
                  <a:gd name="connsiteX50" fmla="*/ 1279448 w 2626634"/>
                  <a:gd name="connsiteY50" fmla="*/ 458185 h 3246124"/>
                  <a:gd name="connsiteX51" fmla="*/ 1338906 w 2626634"/>
                  <a:gd name="connsiteY51" fmla="*/ 115030 h 3246124"/>
                  <a:gd name="connsiteX52" fmla="*/ 1358129 w 2626634"/>
                  <a:gd name="connsiteY52" fmla="*/ 6486 h 3246124"/>
                  <a:gd name="connsiteX53" fmla="*/ 717193 w 2626634"/>
                  <a:gd name="connsiteY53" fmla="*/ 406 h 3246124"/>
                  <a:gd name="connsiteX54" fmla="*/ 721261 w 2626634"/>
                  <a:gd name="connsiteY54" fmla="*/ 19092 h 3246124"/>
                  <a:gd name="connsiteX55" fmla="*/ 738473 w 2626634"/>
                  <a:gd name="connsiteY55" fmla="*/ 195588 h 3246124"/>
                  <a:gd name="connsiteX56" fmla="*/ 755639 w 2626634"/>
                  <a:gd name="connsiteY56" fmla="*/ 358896 h 3246124"/>
                  <a:gd name="connsiteX57" fmla="*/ 777053 w 2626634"/>
                  <a:gd name="connsiteY57" fmla="*/ 567310 h 3246124"/>
                  <a:gd name="connsiteX58" fmla="*/ 810402 w 2626634"/>
                  <a:gd name="connsiteY58" fmla="*/ 853021 h 3246124"/>
                  <a:gd name="connsiteX59" fmla="*/ 832039 w 2626634"/>
                  <a:gd name="connsiteY59" fmla="*/ 1090271 h 3246124"/>
                  <a:gd name="connsiteX60" fmla="*/ 848983 w 2626634"/>
                  <a:gd name="connsiteY60" fmla="*/ 1297522 h 3246124"/>
                  <a:gd name="connsiteX61" fmla="*/ 862975 w 2626634"/>
                  <a:gd name="connsiteY61" fmla="*/ 1499232 h 3246124"/>
                  <a:gd name="connsiteX62" fmla="*/ 863780 w 2626634"/>
                  <a:gd name="connsiteY62" fmla="*/ 1523819 h 3246124"/>
                  <a:gd name="connsiteX63" fmla="*/ 863959 w 2626634"/>
                  <a:gd name="connsiteY63" fmla="*/ 1661958 h 3246124"/>
                  <a:gd name="connsiteX64" fmla="*/ 859890 w 2626634"/>
                  <a:gd name="connsiteY64" fmla="*/ 1975832 h 3246124"/>
                  <a:gd name="connsiteX65" fmla="*/ 852470 w 2626634"/>
                  <a:gd name="connsiteY65" fmla="*/ 1992239 h 3246124"/>
                  <a:gd name="connsiteX66" fmla="*/ 845764 w 2626634"/>
                  <a:gd name="connsiteY66" fmla="*/ 2083884 h 3246124"/>
                  <a:gd name="connsiteX67" fmla="*/ 850548 w 2626634"/>
                  <a:gd name="connsiteY67" fmla="*/ 2097608 h 3246124"/>
                  <a:gd name="connsiteX68" fmla="*/ 843171 w 2626634"/>
                  <a:gd name="connsiteY68" fmla="*/ 2297932 h 3246124"/>
                  <a:gd name="connsiteX69" fmla="*/ 830743 w 2626634"/>
                  <a:gd name="connsiteY69" fmla="*/ 2685524 h 3246124"/>
                  <a:gd name="connsiteX70" fmla="*/ 823680 w 2626634"/>
                  <a:gd name="connsiteY70" fmla="*/ 2878292 h 3246124"/>
                  <a:gd name="connsiteX71" fmla="*/ 811788 w 2626634"/>
                  <a:gd name="connsiteY71" fmla="*/ 3210986 h 3246124"/>
                  <a:gd name="connsiteX72" fmla="*/ 774728 w 2626634"/>
                  <a:gd name="connsiteY72" fmla="*/ 3245723 h 3246124"/>
                  <a:gd name="connsiteX73" fmla="*/ 193339 w 2626634"/>
                  <a:gd name="connsiteY73" fmla="*/ 3246035 h 3246124"/>
                  <a:gd name="connsiteX74" fmla="*/ 174206 w 2626634"/>
                  <a:gd name="connsiteY74" fmla="*/ 3224130 h 3246124"/>
                  <a:gd name="connsiteX75" fmla="*/ 186991 w 2626634"/>
                  <a:gd name="connsiteY75" fmla="*/ 3113575 h 3246124"/>
                  <a:gd name="connsiteX76" fmla="*/ 187170 w 2626634"/>
                  <a:gd name="connsiteY76" fmla="*/ 3072670 h 3246124"/>
                  <a:gd name="connsiteX77" fmla="*/ 233038 w 2626634"/>
                  <a:gd name="connsiteY77" fmla="*/ 2698846 h 3246124"/>
                  <a:gd name="connsiteX78" fmla="*/ 216273 w 2626634"/>
                  <a:gd name="connsiteY78" fmla="*/ 2667463 h 3246124"/>
                  <a:gd name="connsiteX79" fmla="*/ 147964 w 2626634"/>
                  <a:gd name="connsiteY79" fmla="*/ 2634739 h 3246124"/>
                  <a:gd name="connsiteX80" fmla="*/ 126774 w 2626634"/>
                  <a:gd name="connsiteY80" fmla="*/ 2620120 h 3246124"/>
                  <a:gd name="connsiteX81" fmla="*/ 13089 w 2626634"/>
                  <a:gd name="connsiteY81" fmla="*/ 2564552 h 3246124"/>
                  <a:gd name="connsiteX82" fmla="*/ 929 w 2626634"/>
                  <a:gd name="connsiteY82" fmla="*/ 2540367 h 3246124"/>
                  <a:gd name="connsiteX83" fmla="*/ 50060 w 2626634"/>
                  <a:gd name="connsiteY83" fmla="*/ 2259932 h 3246124"/>
                  <a:gd name="connsiteX84" fmla="*/ 59224 w 2626634"/>
                  <a:gd name="connsiteY84" fmla="*/ 2109232 h 3246124"/>
                  <a:gd name="connsiteX85" fmla="*/ 83276 w 2626634"/>
                  <a:gd name="connsiteY85" fmla="*/ 1966444 h 3246124"/>
                  <a:gd name="connsiteX86" fmla="*/ 144790 w 2626634"/>
                  <a:gd name="connsiteY86" fmla="*/ 1661600 h 3246124"/>
                  <a:gd name="connsiteX87" fmla="*/ 146488 w 2626634"/>
                  <a:gd name="connsiteY87" fmla="*/ 1318713 h 3246124"/>
                  <a:gd name="connsiteX88" fmla="*/ 108847 w 2626634"/>
                  <a:gd name="connsiteY88" fmla="*/ 1051645 h 3246124"/>
                  <a:gd name="connsiteX89" fmla="*/ 101381 w 2626634"/>
                  <a:gd name="connsiteY89" fmla="*/ 963219 h 3246124"/>
                  <a:gd name="connsiteX90" fmla="*/ 130887 w 2626634"/>
                  <a:gd name="connsiteY90" fmla="*/ 560069 h 3246124"/>
                  <a:gd name="connsiteX91" fmla="*/ 226958 w 2626634"/>
                  <a:gd name="connsiteY91" fmla="*/ 389251 h 3246124"/>
                  <a:gd name="connsiteX92" fmla="*/ 308142 w 2626634"/>
                  <a:gd name="connsiteY92" fmla="*/ 337795 h 3246124"/>
                  <a:gd name="connsiteX93" fmla="*/ 532829 w 2626634"/>
                  <a:gd name="connsiteY93" fmla="*/ 174846 h 3246124"/>
                  <a:gd name="connsiteX94" fmla="*/ 581290 w 2626634"/>
                  <a:gd name="connsiteY94" fmla="*/ 132644 h 3246124"/>
                  <a:gd name="connsiteX95" fmla="*/ 582201 w 2626634"/>
                  <a:gd name="connsiteY95" fmla="*/ 133733 h 3246124"/>
                  <a:gd name="connsiteX96" fmla="*/ 597084 w 2626634"/>
                  <a:gd name="connsiteY96" fmla="*/ 116645 h 3246124"/>
                  <a:gd name="connsiteX97" fmla="*/ 597070 w 2626634"/>
                  <a:gd name="connsiteY97" fmla="*/ 116505 h 3246124"/>
                  <a:gd name="connsiteX98" fmla="*/ 624162 w 2626634"/>
                  <a:gd name="connsiteY98" fmla="*/ 85435 h 3246124"/>
                  <a:gd name="connsiteX99" fmla="*/ 698819 w 2626634"/>
                  <a:gd name="connsiteY99" fmla="*/ 10867 h 3246124"/>
                  <a:gd name="connsiteX100" fmla="*/ 717193 w 2626634"/>
                  <a:gd name="connsiteY100" fmla="*/ 406 h 3246124"/>
                  <a:gd name="connsiteX0" fmla="*/ 1358129 w 2626634"/>
                  <a:gd name="connsiteY0" fmla="*/ 6486 h 3246124"/>
                  <a:gd name="connsiteX1" fmla="*/ 1398408 w 2626634"/>
                  <a:gd name="connsiteY1" fmla="*/ 33890 h 3246124"/>
                  <a:gd name="connsiteX2" fmla="*/ 1398893 w 2626634"/>
                  <a:gd name="connsiteY2" fmla="*/ 41204 h 3246124"/>
                  <a:gd name="connsiteX3" fmla="*/ 1418613 w 2626634"/>
                  <a:gd name="connsiteY3" fmla="*/ 54586 h 3246124"/>
                  <a:gd name="connsiteX4" fmla="*/ 1427343 w 2626634"/>
                  <a:gd name="connsiteY4" fmla="*/ 52532 h 3246124"/>
                  <a:gd name="connsiteX5" fmla="*/ 1436720 w 2626634"/>
                  <a:gd name="connsiteY5" fmla="*/ 59461 h 3246124"/>
                  <a:gd name="connsiteX6" fmla="*/ 1634137 w 2626634"/>
                  <a:gd name="connsiteY6" fmla="*/ 192682 h 3246124"/>
                  <a:gd name="connsiteX7" fmla="*/ 1729270 w 2626634"/>
                  <a:gd name="connsiteY7" fmla="*/ 239176 h 3246124"/>
                  <a:gd name="connsiteX8" fmla="*/ 1845011 w 2626634"/>
                  <a:gd name="connsiteY8" fmla="*/ 323534 h 3246124"/>
                  <a:gd name="connsiteX9" fmla="*/ 2142433 w 2626634"/>
                  <a:gd name="connsiteY9" fmla="*/ 642817 h 3246124"/>
                  <a:gd name="connsiteX10" fmla="*/ 2401141 w 2626634"/>
                  <a:gd name="connsiteY10" fmla="*/ 966303 h 3246124"/>
                  <a:gd name="connsiteX11" fmla="*/ 2452821 w 2626634"/>
                  <a:gd name="connsiteY11" fmla="*/ 1052047 h 3246124"/>
                  <a:gd name="connsiteX12" fmla="*/ 2607991 w 2626634"/>
                  <a:gd name="connsiteY12" fmla="*/ 1418986 h 3246124"/>
                  <a:gd name="connsiteX13" fmla="*/ 2626634 w 2626634"/>
                  <a:gd name="connsiteY13" fmla="*/ 1530123 h 3246124"/>
                  <a:gd name="connsiteX14" fmla="*/ 2626634 w 2626634"/>
                  <a:gd name="connsiteY14" fmla="*/ 1602097 h 3246124"/>
                  <a:gd name="connsiteX15" fmla="*/ 2468869 w 2626634"/>
                  <a:gd name="connsiteY15" fmla="*/ 1819900 h 3246124"/>
                  <a:gd name="connsiteX16" fmla="*/ 1960260 w 2626634"/>
                  <a:gd name="connsiteY16" fmla="*/ 2113255 h 3246124"/>
                  <a:gd name="connsiteX17" fmla="*/ 1912158 w 2626634"/>
                  <a:gd name="connsiteY17" fmla="*/ 2102213 h 3246124"/>
                  <a:gd name="connsiteX18" fmla="*/ 1892130 w 2626634"/>
                  <a:gd name="connsiteY18" fmla="*/ 2082230 h 3246124"/>
                  <a:gd name="connsiteX19" fmla="*/ 1834908 w 2626634"/>
                  <a:gd name="connsiteY19" fmla="*/ 2022146 h 3246124"/>
                  <a:gd name="connsiteX20" fmla="*/ 1770711 w 2626634"/>
                  <a:gd name="connsiteY20" fmla="*/ 1950261 h 3246124"/>
                  <a:gd name="connsiteX21" fmla="*/ 1766061 w 2626634"/>
                  <a:gd name="connsiteY21" fmla="*/ 1944269 h 3246124"/>
                  <a:gd name="connsiteX22" fmla="*/ 1770130 w 2626634"/>
                  <a:gd name="connsiteY22" fmla="*/ 1893350 h 3246124"/>
                  <a:gd name="connsiteX23" fmla="*/ 2011269 w 2626634"/>
                  <a:gd name="connsiteY23" fmla="*/ 1675145 h 3246124"/>
                  <a:gd name="connsiteX24" fmla="*/ 2179225 w 2626634"/>
                  <a:gd name="connsiteY24" fmla="*/ 1522612 h 3246124"/>
                  <a:gd name="connsiteX25" fmla="*/ 2183562 w 2626634"/>
                  <a:gd name="connsiteY25" fmla="*/ 1516845 h 3246124"/>
                  <a:gd name="connsiteX26" fmla="*/ 1946849 w 2626634"/>
                  <a:gd name="connsiteY26" fmla="*/ 1423098 h 3246124"/>
                  <a:gd name="connsiteX27" fmla="*/ 1758238 w 2626634"/>
                  <a:gd name="connsiteY27" fmla="*/ 1241372 h 3246124"/>
                  <a:gd name="connsiteX28" fmla="*/ 1749387 w 2626634"/>
                  <a:gd name="connsiteY28" fmla="*/ 1321394 h 3246124"/>
                  <a:gd name="connsiteX29" fmla="*/ 1670438 w 2626634"/>
                  <a:gd name="connsiteY29" fmla="*/ 1821510 h 3246124"/>
                  <a:gd name="connsiteX30" fmla="*/ 1594261 w 2626634"/>
                  <a:gd name="connsiteY30" fmla="*/ 2008019 h 3246124"/>
                  <a:gd name="connsiteX31" fmla="*/ 1590505 w 2626634"/>
                  <a:gd name="connsiteY31" fmla="*/ 2037122 h 3246124"/>
                  <a:gd name="connsiteX32" fmla="*/ 1611293 w 2626634"/>
                  <a:gd name="connsiteY32" fmla="*/ 2137127 h 3246124"/>
                  <a:gd name="connsiteX33" fmla="*/ 1619027 w 2626634"/>
                  <a:gd name="connsiteY33" fmla="*/ 2175886 h 3246124"/>
                  <a:gd name="connsiteX34" fmla="*/ 1618848 w 2626634"/>
                  <a:gd name="connsiteY34" fmla="*/ 2195512 h 3246124"/>
                  <a:gd name="connsiteX35" fmla="*/ 1655372 w 2626634"/>
                  <a:gd name="connsiteY35" fmla="*/ 2386223 h 3246124"/>
                  <a:gd name="connsiteX36" fmla="*/ 1751667 w 2626634"/>
                  <a:gd name="connsiteY36" fmla="*/ 2868814 h 3246124"/>
                  <a:gd name="connsiteX37" fmla="*/ 1821540 w 2626634"/>
                  <a:gd name="connsiteY37" fmla="*/ 3221984 h 3246124"/>
                  <a:gd name="connsiteX38" fmla="*/ 1825922 w 2626634"/>
                  <a:gd name="connsiteY38" fmla="*/ 3245766 h 3246124"/>
                  <a:gd name="connsiteX39" fmla="*/ 1804061 w 2626634"/>
                  <a:gd name="connsiteY39" fmla="*/ 3245766 h 3246124"/>
                  <a:gd name="connsiteX40" fmla="*/ 1217263 w 2626634"/>
                  <a:gd name="connsiteY40" fmla="*/ 3246124 h 3246124"/>
                  <a:gd name="connsiteX41" fmla="*/ 1193972 w 2626634"/>
                  <a:gd name="connsiteY41" fmla="*/ 3224801 h 3246124"/>
                  <a:gd name="connsiteX42" fmla="*/ 1157895 w 2626634"/>
                  <a:gd name="connsiteY42" fmla="*/ 2892821 h 3246124"/>
                  <a:gd name="connsiteX43" fmla="*/ 1134067 w 2626634"/>
                  <a:gd name="connsiteY43" fmla="*/ 2627765 h 3246124"/>
                  <a:gd name="connsiteX44" fmla="*/ 1106842 w 2626634"/>
                  <a:gd name="connsiteY44" fmla="*/ 2260513 h 3246124"/>
                  <a:gd name="connsiteX45" fmla="*/ 1095353 w 2626634"/>
                  <a:gd name="connsiteY45" fmla="*/ 2013205 h 3246124"/>
                  <a:gd name="connsiteX46" fmla="*/ 1092715 w 2626634"/>
                  <a:gd name="connsiteY46" fmla="*/ 1843013 h 3246124"/>
                  <a:gd name="connsiteX47" fmla="*/ 1108273 w 2626634"/>
                  <a:gd name="connsiteY47" fmla="*/ 1531016 h 3246124"/>
                  <a:gd name="connsiteX48" fmla="*/ 1150295 w 2626634"/>
                  <a:gd name="connsiteY48" fmla="*/ 1229616 h 3246124"/>
                  <a:gd name="connsiteX49" fmla="*/ 1279448 w 2626634"/>
                  <a:gd name="connsiteY49" fmla="*/ 458185 h 3246124"/>
                  <a:gd name="connsiteX50" fmla="*/ 1338906 w 2626634"/>
                  <a:gd name="connsiteY50" fmla="*/ 115030 h 3246124"/>
                  <a:gd name="connsiteX51" fmla="*/ 1358129 w 2626634"/>
                  <a:gd name="connsiteY51" fmla="*/ 6486 h 3246124"/>
                  <a:gd name="connsiteX52" fmla="*/ 717193 w 2626634"/>
                  <a:gd name="connsiteY52" fmla="*/ 406 h 3246124"/>
                  <a:gd name="connsiteX53" fmla="*/ 721261 w 2626634"/>
                  <a:gd name="connsiteY53" fmla="*/ 19092 h 3246124"/>
                  <a:gd name="connsiteX54" fmla="*/ 738473 w 2626634"/>
                  <a:gd name="connsiteY54" fmla="*/ 195588 h 3246124"/>
                  <a:gd name="connsiteX55" fmla="*/ 755639 w 2626634"/>
                  <a:gd name="connsiteY55" fmla="*/ 358896 h 3246124"/>
                  <a:gd name="connsiteX56" fmla="*/ 777053 w 2626634"/>
                  <a:gd name="connsiteY56" fmla="*/ 567310 h 3246124"/>
                  <a:gd name="connsiteX57" fmla="*/ 810402 w 2626634"/>
                  <a:gd name="connsiteY57" fmla="*/ 853021 h 3246124"/>
                  <a:gd name="connsiteX58" fmla="*/ 832039 w 2626634"/>
                  <a:gd name="connsiteY58" fmla="*/ 1090271 h 3246124"/>
                  <a:gd name="connsiteX59" fmla="*/ 848983 w 2626634"/>
                  <a:gd name="connsiteY59" fmla="*/ 1297522 h 3246124"/>
                  <a:gd name="connsiteX60" fmla="*/ 862975 w 2626634"/>
                  <a:gd name="connsiteY60" fmla="*/ 1499232 h 3246124"/>
                  <a:gd name="connsiteX61" fmla="*/ 863780 w 2626634"/>
                  <a:gd name="connsiteY61" fmla="*/ 1523819 h 3246124"/>
                  <a:gd name="connsiteX62" fmla="*/ 863959 w 2626634"/>
                  <a:gd name="connsiteY62" fmla="*/ 1661958 h 3246124"/>
                  <a:gd name="connsiteX63" fmla="*/ 859890 w 2626634"/>
                  <a:gd name="connsiteY63" fmla="*/ 1975832 h 3246124"/>
                  <a:gd name="connsiteX64" fmla="*/ 852470 w 2626634"/>
                  <a:gd name="connsiteY64" fmla="*/ 1992239 h 3246124"/>
                  <a:gd name="connsiteX65" fmla="*/ 845764 w 2626634"/>
                  <a:gd name="connsiteY65" fmla="*/ 2083884 h 3246124"/>
                  <a:gd name="connsiteX66" fmla="*/ 850548 w 2626634"/>
                  <a:gd name="connsiteY66" fmla="*/ 2097608 h 3246124"/>
                  <a:gd name="connsiteX67" fmla="*/ 843171 w 2626634"/>
                  <a:gd name="connsiteY67" fmla="*/ 2297932 h 3246124"/>
                  <a:gd name="connsiteX68" fmla="*/ 830743 w 2626634"/>
                  <a:gd name="connsiteY68" fmla="*/ 2685524 h 3246124"/>
                  <a:gd name="connsiteX69" fmla="*/ 823680 w 2626634"/>
                  <a:gd name="connsiteY69" fmla="*/ 2878292 h 3246124"/>
                  <a:gd name="connsiteX70" fmla="*/ 811788 w 2626634"/>
                  <a:gd name="connsiteY70" fmla="*/ 3210986 h 3246124"/>
                  <a:gd name="connsiteX71" fmla="*/ 774728 w 2626634"/>
                  <a:gd name="connsiteY71" fmla="*/ 3245723 h 3246124"/>
                  <a:gd name="connsiteX72" fmla="*/ 193339 w 2626634"/>
                  <a:gd name="connsiteY72" fmla="*/ 3246035 h 3246124"/>
                  <a:gd name="connsiteX73" fmla="*/ 174206 w 2626634"/>
                  <a:gd name="connsiteY73" fmla="*/ 3224130 h 3246124"/>
                  <a:gd name="connsiteX74" fmla="*/ 186991 w 2626634"/>
                  <a:gd name="connsiteY74" fmla="*/ 3113575 h 3246124"/>
                  <a:gd name="connsiteX75" fmla="*/ 187170 w 2626634"/>
                  <a:gd name="connsiteY75" fmla="*/ 3072670 h 3246124"/>
                  <a:gd name="connsiteX76" fmla="*/ 233038 w 2626634"/>
                  <a:gd name="connsiteY76" fmla="*/ 2698846 h 3246124"/>
                  <a:gd name="connsiteX77" fmla="*/ 216273 w 2626634"/>
                  <a:gd name="connsiteY77" fmla="*/ 2667463 h 3246124"/>
                  <a:gd name="connsiteX78" fmla="*/ 147964 w 2626634"/>
                  <a:gd name="connsiteY78" fmla="*/ 2634739 h 3246124"/>
                  <a:gd name="connsiteX79" fmla="*/ 126774 w 2626634"/>
                  <a:gd name="connsiteY79" fmla="*/ 2620120 h 3246124"/>
                  <a:gd name="connsiteX80" fmla="*/ 13089 w 2626634"/>
                  <a:gd name="connsiteY80" fmla="*/ 2564552 h 3246124"/>
                  <a:gd name="connsiteX81" fmla="*/ 929 w 2626634"/>
                  <a:gd name="connsiteY81" fmla="*/ 2540367 h 3246124"/>
                  <a:gd name="connsiteX82" fmla="*/ 50060 w 2626634"/>
                  <a:gd name="connsiteY82" fmla="*/ 2259932 h 3246124"/>
                  <a:gd name="connsiteX83" fmla="*/ 59224 w 2626634"/>
                  <a:gd name="connsiteY83" fmla="*/ 2109232 h 3246124"/>
                  <a:gd name="connsiteX84" fmla="*/ 83276 w 2626634"/>
                  <a:gd name="connsiteY84" fmla="*/ 1966444 h 3246124"/>
                  <a:gd name="connsiteX85" fmla="*/ 144790 w 2626634"/>
                  <a:gd name="connsiteY85" fmla="*/ 1661600 h 3246124"/>
                  <a:gd name="connsiteX86" fmla="*/ 146488 w 2626634"/>
                  <a:gd name="connsiteY86" fmla="*/ 1318713 h 3246124"/>
                  <a:gd name="connsiteX87" fmla="*/ 108847 w 2626634"/>
                  <a:gd name="connsiteY87" fmla="*/ 1051645 h 3246124"/>
                  <a:gd name="connsiteX88" fmla="*/ 101381 w 2626634"/>
                  <a:gd name="connsiteY88" fmla="*/ 963219 h 3246124"/>
                  <a:gd name="connsiteX89" fmla="*/ 130887 w 2626634"/>
                  <a:gd name="connsiteY89" fmla="*/ 560069 h 3246124"/>
                  <a:gd name="connsiteX90" fmla="*/ 226958 w 2626634"/>
                  <a:gd name="connsiteY90" fmla="*/ 389251 h 3246124"/>
                  <a:gd name="connsiteX91" fmla="*/ 308142 w 2626634"/>
                  <a:gd name="connsiteY91" fmla="*/ 337795 h 3246124"/>
                  <a:gd name="connsiteX92" fmla="*/ 532829 w 2626634"/>
                  <a:gd name="connsiteY92" fmla="*/ 174846 h 3246124"/>
                  <a:gd name="connsiteX93" fmla="*/ 581290 w 2626634"/>
                  <a:gd name="connsiteY93" fmla="*/ 132644 h 3246124"/>
                  <a:gd name="connsiteX94" fmla="*/ 582201 w 2626634"/>
                  <a:gd name="connsiteY94" fmla="*/ 133733 h 3246124"/>
                  <a:gd name="connsiteX95" fmla="*/ 597084 w 2626634"/>
                  <a:gd name="connsiteY95" fmla="*/ 116645 h 3246124"/>
                  <a:gd name="connsiteX96" fmla="*/ 597070 w 2626634"/>
                  <a:gd name="connsiteY96" fmla="*/ 116505 h 3246124"/>
                  <a:gd name="connsiteX97" fmla="*/ 624162 w 2626634"/>
                  <a:gd name="connsiteY97" fmla="*/ 85435 h 3246124"/>
                  <a:gd name="connsiteX98" fmla="*/ 698819 w 2626634"/>
                  <a:gd name="connsiteY98" fmla="*/ 10867 h 3246124"/>
                  <a:gd name="connsiteX99" fmla="*/ 717193 w 2626634"/>
                  <a:gd name="connsiteY99" fmla="*/ 406 h 324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2626634" h="3246124">
                    <a:moveTo>
                      <a:pt x="1358129" y="6486"/>
                    </a:moveTo>
                    <a:cubicBezTo>
                      <a:pt x="1374893" y="12297"/>
                      <a:pt x="1383253" y="28257"/>
                      <a:pt x="1398408" y="33890"/>
                    </a:cubicBezTo>
                    <a:cubicBezTo>
                      <a:pt x="1398570" y="36328"/>
                      <a:pt x="1398731" y="38766"/>
                      <a:pt x="1398893" y="41204"/>
                    </a:cubicBezTo>
                    <a:lnTo>
                      <a:pt x="1418613" y="54586"/>
                    </a:lnTo>
                    <a:lnTo>
                      <a:pt x="1427343" y="52532"/>
                    </a:lnTo>
                    <a:cubicBezTo>
                      <a:pt x="1430741" y="54041"/>
                      <a:pt x="1433769" y="57159"/>
                      <a:pt x="1436720" y="59461"/>
                    </a:cubicBezTo>
                    <a:cubicBezTo>
                      <a:pt x="1499486" y="108369"/>
                      <a:pt x="1564934" y="153297"/>
                      <a:pt x="1634137" y="192682"/>
                    </a:cubicBezTo>
                    <a:cubicBezTo>
                      <a:pt x="1664894" y="210207"/>
                      <a:pt x="1697484" y="223842"/>
                      <a:pt x="1729270" y="239176"/>
                    </a:cubicBezTo>
                    <a:cubicBezTo>
                      <a:pt x="1772991" y="260277"/>
                      <a:pt x="1809336" y="291570"/>
                      <a:pt x="1845011" y="323534"/>
                    </a:cubicBezTo>
                    <a:cubicBezTo>
                      <a:pt x="1953778" y="420946"/>
                      <a:pt x="2048195" y="531815"/>
                      <a:pt x="2142433" y="642817"/>
                    </a:cubicBezTo>
                    <a:cubicBezTo>
                      <a:pt x="2231798" y="748142"/>
                      <a:pt x="2317096" y="856730"/>
                      <a:pt x="2401141" y="966303"/>
                    </a:cubicBezTo>
                    <a:cubicBezTo>
                      <a:pt x="2421660" y="993037"/>
                      <a:pt x="2437307" y="1022586"/>
                      <a:pt x="2452821" y="1052047"/>
                    </a:cubicBezTo>
                    <a:cubicBezTo>
                      <a:pt x="2514826" y="1169934"/>
                      <a:pt x="2572093" y="1289967"/>
                      <a:pt x="2607991" y="1418986"/>
                    </a:cubicBezTo>
                    <a:cubicBezTo>
                      <a:pt x="2618139" y="1455465"/>
                      <a:pt x="2623325" y="1492570"/>
                      <a:pt x="2626634" y="1530123"/>
                    </a:cubicBezTo>
                    <a:lnTo>
                      <a:pt x="2626634" y="1602097"/>
                    </a:lnTo>
                    <a:cubicBezTo>
                      <a:pt x="2610316" y="1700895"/>
                      <a:pt x="2539503" y="1761471"/>
                      <a:pt x="2468869" y="1819900"/>
                    </a:cubicBezTo>
                    <a:cubicBezTo>
                      <a:pt x="2316112" y="1946192"/>
                      <a:pt x="2143327" y="2038910"/>
                      <a:pt x="1960260" y="2113255"/>
                    </a:cubicBezTo>
                    <a:cubicBezTo>
                      <a:pt x="1932275" y="2124610"/>
                      <a:pt x="1932319" y="2124386"/>
                      <a:pt x="1912158" y="2102213"/>
                    </a:cubicBezTo>
                    <a:cubicBezTo>
                      <a:pt x="1905855" y="2095238"/>
                      <a:pt x="1898836" y="2088890"/>
                      <a:pt x="1892130" y="2082230"/>
                    </a:cubicBezTo>
                    <a:cubicBezTo>
                      <a:pt x="1869152" y="2065957"/>
                      <a:pt x="1853684" y="2042397"/>
                      <a:pt x="1834908" y="2022146"/>
                    </a:cubicBezTo>
                    <a:cubicBezTo>
                      <a:pt x="1813092" y="1998586"/>
                      <a:pt x="1792617" y="1973775"/>
                      <a:pt x="1770711" y="1950261"/>
                    </a:cubicBezTo>
                    <a:cubicBezTo>
                      <a:pt x="1769102" y="1948293"/>
                      <a:pt x="1767671" y="1946192"/>
                      <a:pt x="1766061" y="1944269"/>
                    </a:cubicBezTo>
                    <a:cubicBezTo>
                      <a:pt x="1744112" y="1918341"/>
                      <a:pt x="1744290" y="1916463"/>
                      <a:pt x="1770130" y="1893350"/>
                    </a:cubicBezTo>
                    <a:cubicBezTo>
                      <a:pt x="1850912" y="1821063"/>
                      <a:pt x="1931112" y="1748104"/>
                      <a:pt x="2011269" y="1675145"/>
                    </a:cubicBezTo>
                    <a:lnTo>
                      <a:pt x="2179225" y="1522612"/>
                    </a:lnTo>
                    <a:cubicBezTo>
                      <a:pt x="2180969" y="1521003"/>
                      <a:pt x="2183785" y="1520108"/>
                      <a:pt x="2183562" y="1516845"/>
                    </a:cubicBezTo>
                    <a:cubicBezTo>
                      <a:pt x="2092632" y="1515951"/>
                      <a:pt x="2017393" y="1475180"/>
                      <a:pt x="1946849" y="1423098"/>
                    </a:cubicBezTo>
                    <a:cubicBezTo>
                      <a:pt x="1876528" y="1371196"/>
                      <a:pt x="1813136" y="1311917"/>
                      <a:pt x="1758238" y="1241372"/>
                    </a:cubicBezTo>
                    <a:cubicBezTo>
                      <a:pt x="1752695" y="1268509"/>
                      <a:pt x="1751890" y="1295108"/>
                      <a:pt x="1749387" y="1321394"/>
                    </a:cubicBezTo>
                    <a:cubicBezTo>
                      <a:pt x="1733159" y="1489709"/>
                      <a:pt x="1712595" y="1657353"/>
                      <a:pt x="1670438" y="1821510"/>
                    </a:cubicBezTo>
                    <a:cubicBezTo>
                      <a:pt x="1653629" y="1887003"/>
                      <a:pt x="1633020" y="1951333"/>
                      <a:pt x="1594261" y="2008019"/>
                    </a:cubicBezTo>
                    <a:cubicBezTo>
                      <a:pt x="1587912" y="2017318"/>
                      <a:pt x="1588494" y="2027197"/>
                      <a:pt x="1590505" y="2037122"/>
                    </a:cubicBezTo>
                    <a:cubicBezTo>
                      <a:pt x="1597300" y="2070472"/>
                      <a:pt x="1602665" y="2104135"/>
                      <a:pt x="1611293" y="2137127"/>
                    </a:cubicBezTo>
                    <a:cubicBezTo>
                      <a:pt x="1613171" y="2150181"/>
                      <a:pt x="1615987" y="2163056"/>
                      <a:pt x="1619027" y="2175886"/>
                    </a:cubicBezTo>
                    <a:cubicBezTo>
                      <a:pt x="1620637" y="2182234"/>
                      <a:pt x="1624123" y="2189029"/>
                      <a:pt x="1618848" y="2195512"/>
                    </a:cubicBezTo>
                    <a:cubicBezTo>
                      <a:pt x="1628102" y="2259619"/>
                      <a:pt x="1642855" y="2322697"/>
                      <a:pt x="1655372" y="2386223"/>
                    </a:cubicBezTo>
                    <a:cubicBezTo>
                      <a:pt x="1687157" y="2547161"/>
                      <a:pt x="1719613" y="2707920"/>
                      <a:pt x="1751667" y="2868814"/>
                    </a:cubicBezTo>
                    <a:cubicBezTo>
                      <a:pt x="1775092" y="2986523"/>
                      <a:pt x="1798294" y="3104276"/>
                      <a:pt x="1821540" y="3221984"/>
                    </a:cubicBezTo>
                    <a:cubicBezTo>
                      <a:pt x="1822972" y="3229315"/>
                      <a:pt x="1824268" y="3236647"/>
                      <a:pt x="1825922" y="3245766"/>
                    </a:cubicBezTo>
                    <a:lnTo>
                      <a:pt x="1804061" y="3245766"/>
                    </a:lnTo>
                    <a:lnTo>
                      <a:pt x="1217263" y="3246124"/>
                    </a:lnTo>
                    <a:cubicBezTo>
                      <a:pt x="1200722" y="3246169"/>
                      <a:pt x="1195716" y="3242414"/>
                      <a:pt x="1193972" y="3224801"/>
                    </a:cubicBezTo>
                    <a:cubicBezTo>
                      <a:pt x="1182885" y="3114066"/>
                      <a:pt x="1169250" y="3003555"/>
                      <a:pt x="1157895" y="2892821"/>
                    </a:cubicBezTo>
                    <a:cubicBezTo>
                      <a:pt x="1148865" y="2804573"/>
                      <a:pt x="1141980" y="2716102"/>
                      <a:pt x="1134067" y="2627765"/>
                    </a:cubicBezTo>
                    <a:cubicBezTo>
                      <a:pt x="1123115" y="2505497"/>
                      <a:pt x="1113816" y="2383094"/>
                      <a:pt x="1106842" y="2260513"/>
                    </a:cubicBezTo>
                    <a:cubicBezTo>
                      <a:pt x="1102148" y="2178121"/>
                      <a:pt x="1098572" y="2095685"/>
                      <a:pt x="1095353" y="2013205"/>
                    </a:cubicBezTo>
                    <a:cubicBezTo>
                      <a:pt x="1093117" y="1956429"/>
                      <a:pt x="1093565" y="1899743"/>
                      <a:pt x="1092715" y="1843013"/>
                    </a:cubicBezTo>
                    <a:cubicBezTo>
                      <a:pt x="1094868" y="1762648"/>
                      <a:pt x="1098676" y="1633249"/>
                      <a:pt x="1108273" y="1531016"/>
                    </a:cubicBezTo>
                    <a:cubicBezTo>
                      <a:pt x="1117870" y="1428783"/>
                      <a:pt x="1121766" y="1408421"/>
                      <a:pt x="1150295" y="1229616"/>
                    </a:cubicBezTo>
                    <a:cubicBezTo>
                      <a:pt x="1178824" y="1050811"/>
                      <a:pt x="1248013" y="643949"/>
                      <a:pt x="1279448" y="458185"/>
                    </a:cubicBezTo>
                    <a:cubicBezTo>
                      <a:pt x="1310883" y="272421"/>
                      <a:pt x="1318923" y="229385"/>
                      <a:pt x="1338906" y="115030"/>
                    </a:cubicBezTo>
                    <a:cubicBezTo>
                      <a:pt x="1345165" y="79176"/>
                      <a:pt x="1351557" y="43412"/>
                      <a:pt x="1358129" y="6486"/>
                    </a:cubicBezTo>
                    <a:close/>
                    <a:moveTo>
                      <a:pt x="717193" y="406"/>
                    </a:moveTo>
                    <a:cubicBezTo>
                      <a:pt x="718445" y="6709"/>
                      <a:pt x="716343" y="13639"/>
                      <a:pt x="721261" y="19092"/>
                    </a:cubicBezTo>
                    <a:cubicBezTo>
                      <a:pt x="726983" y="77924"/>
                      <a:pt x="732527" y="136756"/>
                      <a:pt x="738473" y="195588"/>
                    </a:cubicBezTo>
                    <a:cubicBezTo>
                      <a:pt x="743971" y="250039"/>
                      <a:pt x="750006" y="304445"/>
                      <a:pt x="755639" y="358896"/>
                    </a:cubicBezTo>
                    <a:cubicBezTo>
                      <a:pt x="762882" y="428367"/>
                      <a:pt x="770168" y="497839"/>
                      <a:pt x="777053" y="567310"/>
                    </a:cubicBezTo>
                    <a:cubicBezTo>
                      <a:pt x="786180" y="649664"/>
                      <a:pt x="801238" y="765861"/>
                      <a:pt x="810402" y="853021"/>
                    </a:cubicBezTo>
                    <a:cubicBezTo>
                      <a:pt x="818405" y="932015"/>
                      <a:pt x="825244" y="1011142"/>
                      <a:pt x="832039" y="1090271"/>
                    </a:cubicBezTo>
                    <a:cubicBezTo>
                      <a:pt x="837986" y="1159340"/>
                      <a:pt x="843394" y="1228453"/>
                      <a:pt x="848983" y="1297522"/>
                    </a:cubicBezTo>
                    <a:cubicBezTo>
                      <a:pt x="854392" y="1364714"/>
                      <a:pt x="856940" y="1432085"/>
                      <a:pt x="862975" y="1499232"/>
                    </a:cubicBezTo>
                    <a:cubicBezTo>
                      <a:pt x="863691" y="1507413"/>
                      <a:pt x="863780" y="1515594"/>
                      <a:pt x="863780" y="1523819"/>
                    </a:cubicBezTo>
                    <a:cubicBezTo>
                      <a:pt x="863780" y="1569866"/>
                      <a:pt x="862975" y="1615912"/>
                      <a:pt x="863959" y="1661958"/>
                    </a:cubicBezTo>
                    <a:cubicBezTo>
                      <a:pt x="866149" y="1766657"/>
                      <a:pt x="859131" y="1871222"/>
                      <a:pt x="859890" y="1975832"/>
                    </a:cubicBezTo>
                    <a:cubicBezTo>
                      <a:pt x="861053" y="1982940"/>
                      <a:pt x="856449" y="1987321"/>
                      <a:pt x="852470" y="1992239"/>
                    </a:cubicBezTo>
                    <a:cubicBezTo>
                      <a:pt x="827480" y="2022951"/>
                      <a:pt x="825647" y="2048746"/>
                      <a:pt x="845764" y="2083884"/>
                    </a:cubicBezTo>
                    <a:cubicBezTo>
                      <a:pt x="848223" y="2088176"/>
                      <a:pt x="851888" y="2092020"/>
                      <a:pt x="850548" y="2097608"/>
                    </a:cubicBezTo>
                    <a:cubicBezTo>
                      <a:pt x="844423" y="2164219"/>
                      <a:pt x="845809" y="2231142"/>
                      <a:pt x="843171" y="2297932"/>
                    </a:cubicBezTo>
                    <a:cubicBezTo>
                      <a:pt x="838030" y="2427084"/>
                      <a:pt x="834945" y="2556327"/>
                      <a:pt x="830743" y="2685524"/>
                    </a:cubicBezTo>
                    <a:cubicBezTo>
                      <a:pt x="828642" y="2749809"/>
                      <a:pt x="826005" y="2814051"/>
                      <a:pt x="823680" y="2878292"/>
                    </a:cubicBezTo>
                    <a:cubicBezTo>
                      <a:pt x="819701" y="2989205"/>
                      <a:pt x="815901" y="3100118"/>
                      <a:pt x="811788" y="3210986"/>
                    </a:cubicBezTo>
                    <a:cubicBezTo>
                      <a:pt x="810492" y="3245723"/>
                      <a:pt x="810134" y="3245723"/>
                      <a:pt x="774728" y="3245723"/>
                    </a:cubicBezTo>
                    <a:lnTo>
                      <a:pt x="193339" y="3246035"/>
                    </a:lnTo>
                    <a:cubicBezTo>
                      <a:pt x="176172" y="3246080"/>
                      <a:pt x="170674" y="3243755"/>
                      <a:pt x="174206" y="3224130"/>
                    </a:cubicBezTo>
                    <a:cubicBezTo>
                      <a:pt x="180732" y="3187695"/>
                      <a:pt x="182968" y="3150501"/>
                      <a:pt x="186991" y="3113575"/>
                    </a:cubicBezTo>
                    <a:cubicBezTo>
                      <a:pt x="180777" y="3099940"/>
                      <a:pt x="185516" y="3086036"/>
                      <a:pt x="187170" y="3072670"/>
                    </a:cubicBezTo>
                    <a:cubicBezTo>
                      <a:pt x="202683" y="2948077"/>
                      <a:pt x="217480" y="2823439"/>
                      <a:pt x="233038" y="2698846"/>
                    </a:cubicBezTo>
                    <a:cubicBezTo>
                      <a:pt x="235049" y="2682931"/>
                      <a:pt x="230489" y="2673900"/>
                      <a:pt x="216273" y="2667463"/>
                    </a:cubicBezTo>
                    <a:cubicBezTo>
                      <a:pt x="193294" y="2657047"/>
                      <a:pt x="171345" y="2644440"/>
                      <a:pt x="147964" y="2634739"/>
                    </a:cubicBezTo>
                    <a:cubicBezTo>
                      <a:pt x="140006" y="2631520"/>
                      <a:pt x="131110" y="2628928"/>
                      <a:pt x="126774" y="2620120"/>
                    </a:cubicBezTo>
                    <a:cubicBezTo>
                      <a:pt x="90339" y="2598662"/>
                      <a:pt x="50909" y="2583239"/>
                      <a:pt x="13089" y="2564552"/>
                    </a:cubicBezTo>
                    <a:cubicBezTo>
                      <a:pt x="1734" y="2558964"/>
                      <a:pt x="-1933" y="2554225"/>
                      <a:pt x="929" y="2540367"/>
                    </a:cubicBezTo>
                    <a:cubicBezTo>
                      <a:pt x="20196" y="2447425"/>
                      <a:pt x="37185" y="2353992"/>
                      <a:pt x="50060" y="2259932"/>
                    </a:cubicBezTo>
                    <a:cubicBezTo>
                      <a:pt x="56900" y="2209997"/>
                      <a:pt x="60789" y="2159838"/>
                      <a:pt x="59224" y="2109232"/>
                    </a:cubicBezTo>
                    <a:cubicBezTo>
                      <a:pt x="57749" y="2060280"/>
                      <a:pt x="71607" y="2013384"/>
                      <a:pt x="83276" y="1966444"/>
                    </a:cubicBezTo>
                    <a:cubicBezTo>
                      <a:pt x="108265" y="1865723"/>
                      <a:pt x="132272" y="1764735"/>
                      <a:pt x="144790" y="1661600"/>
                    </a:cubicBezTo>
                    <a:cubicBezTo>
                      <a:pt x="158693" y="1547469"/>
                      <a:pt x="161688" y="1433158"/>
                      <a:pt x="146488" y="1318713"/>
                    </a:cubicBezTo>
                    <a:cubicBezTo>
                      <a:pt x="134642" y="1229571"/>
                      <a:pt x="117966" y="1141145"/>
                      <a:pt x="108847" y="1051645"/>
                    </a:cubicBezTo>
                    <a:cubicBezTo>
                      <a:pt x="105851" y="1022230"/>
                      <a:pt x="102990" y="992724"/>
                      <a:pt x="101381" y="963219"/>
                    </a:cubicBezTo>
                    <a:cubicBezTo>
                      <a:pt x="93960" y="827584"/>
                      <a:pt x="93826" y="692351"/>
                      <a:pt x="130887" y="560069"/>
                    </a:cubicBezTo>
                    <a:cubicBezTo>
                      <a:pt x="148947" y="495559"/>
                      <a:pt x="176843" y="436236"/>
                      <a:pt x="226958" y="389251"/>
                    </a:cubicBezTo>
                    <a:cubicBezTo>
                      <a:pt x="250919" y="366765"/>
                      <a:pt x="280156" y="353442"/>
                      <a:pt x="308142" y="337795"/>
                    </a:cubicBezTo>
                    <a:cubicBezTo>
                      <a:pt x="389505" y="292331"/>
                      <a:pt x="462016" y="234751"/>
                      <a:pt x="532829" y="174846"/>
                    </a:cubicBezTo>
                    <a:cubicBezTo>
                      <a:pt x="549191" y="161032"/>
                      <a:pt x="565151" y="146726"/>
                      <a:pt x="581290" y="132644"/>
                    </a:cubicBezTo>
                    <a:lnTo>
                      <a:pt x="582201" y="133733"/>
                    </a:lnTo>
                    <a:lnTo>
                      <a:pt x="597084" y="116645"/>
                    </a:lnTo>
                    <a:cubicBezTo>
                      <a:pt x="597079" y="116598"/>
                      <a:pt x="597075" y="116552"/>
                      <a:pt x="597070" y="116505"/>
                    </a:cubicBezTo>
                    <a:cubicBezTo>
                      <a:pt x="603329" y="103719"/>
                      <a:pt x="614506" y="95225"/>
                      <a:pt x="624162" y="85435"/>
                    </a:cubicBezTo>
                    <a:cubicBezTo>
                      <a:pt x="648884" y="60400"/>
                      <a:pt x="673740" y="35499"/>
                      <a:pt x="698819" y="10867"/>
                    </a:cubicBezTo>
                    <a:cubicBezTo>
                      <a:pt x="703826" y="5949"/>
                      <a:pt x="707849" y="-1874"/>
                      <a:pt x="717193" y="40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6DD46DC-BE91-4EFA-9477-D3D142AA7D89}"/>
                  </a:ext>
                </a:extLst>
              </p:cNvPr>
              <p:cNvSpPr/>
              <p:nvPr/>
            </p:nvSpPr>
            <p:spPr>
              <a:xfrm>
                <a:off x="7741179" y="3507987"/>
                <a:ext cx="641056" cy="421000"/>
              </a:xfrm>
              <a:custGeom>
                <a:avLst/>
                <a:gdLst>
                  <a:gd name="connsiteX0" fmla="*/ 163083 w 941068"/>
                  <a:gd name="connsiteY0" fmla="*/ 5575 h 618026"/>
                  <a:gd name="connsiteX1" fmla="*/ 183821 w 941068"/>
                  <a:gd name="connsiteY1" fmla="*/ 62 h 618026"/>
                  <a:gd name="connsiteX2" fmla="*/ 188677 w 941068"/>
                  <a:gd name="connsiteY2" fmla="*/ 109134 h 618026"/>
                  <a:gd name="connsiteX3" fmla="*/ 209021 w 941068"/>
                  <a:gd name="connsiteY3" fmla="*/ 162554 h 618026"/>
                  <a:gd name="connsiteX4" fmla="*/ 358717 w 941068"/>
                  <a:gd name="connsiteY4" fmla="*/ 307392 h 618026"/>
                  <a:gd name="connsiteX5" fmla="*/ 404786 w 941068"/>
                  <a:gd name="connsiteY5" fmla="*/ 313496 h 618026"/>
                  <a:gd name="connsiteX6" fmla="*/ 716711 w 941068"/>
                  <a:gd name="connsiteY6" fmla="*/ 131381 h 618026"/>
                  <a:gd name="connsiteX7" fmla="*/ 737646 w 941068"/>
                  <a:gd name="connsiteY7" fmla="*/ 87543 h 618026"/>
                  <a:gd name="connsiteX8" fmla="*/ 736464 w 941068"/>
                  <a:gd name="connsiteY8" fmla="*/ 62867 h 618026"/>
                  <a:gd name="connsiteX9" fmla="*/ 779909 w 941068"/>
                  <a:gd name="connsiteY9" fmla="*/ 19422 h 618026"/>
                  <a:gd name="connsiteX10" fmla="*/ 800450 w 941068"/>
                  <a:gd name="connsiteY10" fmla="*/ 19553 h 618026"/>
                  <a:gd name="connsiteX11" fmla="*/ 924616 w 941068"/>
                  <a:gd name="connsiteY11" fmla="*/ 134334 h 618026"/>
                  <a:gd name="connsiteX12" fmla="*/ 921269 w 941068"/>
                  <a:gd name="connsiteY12" fmla="*/ 178042 h 618026"/>
                  <a:gd name="connsiteX13" fmla="*/ 640583 w 941068"/>
                  <a:gd name="connsiteY13" fmla="*/ 561171 h 618026"/>
                  <a:gd name="connsiteX14" fmla="*/ 580272 w 941068"/>
                  <a:gd name="connsiteY14" fmla="*/ 575806 h 618026"/>
                  <a:gd name="connsiteX15" fmla="*/ 407871 w 941068"/>
                  <a:gd name="connsiteY15" fmla="*/ 398679 h 618026"/>
                  <a:gd name="connsiteX16" fmla="*/ 354319 w 941068"/>
                  <a:gd name="connsiteY16" fmla="*/ 398876 h 618026"/>
                  <a:gd name="connsiteX17" fmla="*/ 195174 w 941068"/>
                  <a:gd name="connsiteY17" fmla="*/ 572984 h 618026"/>
                  <a:gd name="connsiteX18" fmla="*/ 155930 w 941068"/>
                  <a:gd name="connsiteY18" fmla="*/ 612229 h 618026"/>
                  <a:gd name="connsiteX19" fmla="*/ 133616 w 941068"/>
                  <a:gd name="connsiteY19" fmla="*/ 603369 h 618026"/>
                  <a:gd name="connsiteX20" fmla="*/ 20016 w 941068"/>
                  <a:gd name="connsiteY20" fmla="*/ 198649 h 618026"/>
                  <a:gd name="connsiteX21" fmla="*/ 15291 w 941068"/>
                  <a:gd name="connsiteY21" fmla="*/ 179879 h 618026"/>
                  <a:gd name="connsiteX22" fmla="*/ 9451 w 941068"/>
                  <a:gd name="connsiteY22" fmla="*/ 179420 h 618026"/>
                  <a:gd name="connsiteX23" fmla="*/ 1313 w 941068"/>
                  <a:gd name="connsiteY23" fmla="*/ 153497 h 618026"/>
                  <a:gd name="connsiteX24" fmla="*/ 89778 w 941068"/>
                  <a:gd name="connsiteY24" fmla="*/ 57420 h 618026"/>
                  <a:gd name="connsiteX25" fmla="*/ 100409 w 941068"/>
                  <a:gd name="connsiteY25" fmla="*/ 55320 h 618026"/>
                  <a:gd name="connsiteX26" fmla="*/ 163083 w 941068"/>
                  <a:gd name="connsiteY26" fmla="*/ 5575 h 61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1068" h="618026">
                    <a:moveTo>
                      <a:pt x="163083" y="5575"/>
                    </a:moveTo>
                    <a:cubicBezTo>
                      <a:pt x="169317" y="1112"/>
                      <a:pt x="176274" y="-332"/>
                      <a:pt x="183821" y="62"/>
                    </a:cubicBezTo>
                    <a:cubicBezTo>
                      <a:pt x="198456" y="35763"/>
                      <a:pt x="191762" y="73039"/>
                      <a:pt x="188677" y="109134"/>
                    </a:cubicBezTo>
                    <a:cubicBezTo>
                      <a:pt x="186709" y="132562"/>
                      <a:pt x="191959" y="148641"/>
                      <a:pt x="209021" y="162554"/>
                    </a:cubicBezTo>
                    <a:cubicBezTo>
                      <a:pt x="263033" y="206524"/>
                      <a:pt x="309496" y="258435"/>
                      <a:pt x="358717" y="307392"/>
                    </a:cubicBezTo>
                    <a:cubicBezTo>
                      <a:pt x="373811" y="322421"/>
                      <a:pt x="386477" y="324324"/>
                      <a:pt x="404786" y="313496"/>
                    </a:cubicBezTo>
                    <a:cubicBezTo>
                      <a:pt x="508411" y="252266"/>
                      <a:pt x="612232" y="191233"/>
                      <a:pt x="716711" y="131381"/>
                    </a:cubicBezTo>
                    <a:cubicBezTo>
                      <a:pt x="734430" y="121209"/>
                      <a:pt x="741189" y="107231"/>
                      <a:pt x="737646" y="87543"/>
                    </a:cubicBezTo>
                    <a:cubicBezTo>
                      <a:pt x="736202" y="79405"/>
                      <a:pt x="733577" y="71267"/>
                      <a:pt x="736464" y="62867"/>
                    </a:cubicBezTo>
                    <a:cubicBezTo>
                      <a:pt x="749327" y="46788"/>
                      <a:pt x="766324" y="34779"/>
                      <a:pt x="779909" y="19422"/>
                    </a:cubicBezTo>
                    <a:cubicBezTo>
                      <a:pt x="786800" y="16337"/>
                      <a:pt x="793625" y="16403"/>
                      <a:pt x="800450" y="19553"/>
                    </a:cubicBezTo>
                    <a:cubicBezTo>
                      <a:pt x="839695" y="60110"/>
                      <a:pt x="881827" y="97518"/>
                      <a:pt x="924616" y="134334"/>
                    </a:cubicBezTo>
                    <a:cubicBezTo>
                      <a:pt x="947586" y="154088"/>
                      <a:pt x="946535" y="162488"/>
                      <a:pt x="921269" y="178042"/>
                    </a:cubicBezTo>
                    <a:cubicBezTo>
                      <a:pt x="775447" y="267491"/>
                      <a:pt x="690066" y="401435"/>
                      <a:pt x="640583" y="561171"/>
                    </a:cubicBezTo>
                    <a:cubicBezTo>
                      <a:pt x="622733" y="618791"/>
                      <a:pt x="623258" y="619776"/>
                      <a:pt x="580272" y="575806"/>
                    </a:cubicBezTo>
                    <a:cubicBezTo>
                      <a:pt x="522718" y="516873"/>
                      <a:pt x="461554" y="461484"/>
                      <a:pt x="407871" y="398679"/>
                    </a:cubicBezTo>
                    <a:cubicBezTo>
                      <a:pt x="383523" y="370132"/>
                      <a:pt x="380373" y="370197"/>
                      <a:pt x="354319" y="398876"/>
                    </a:cubicBezTo>
                    <a:cubicBezTo>
                      <a:pt x="301490" y="457087"/>
                      <a:pt x="247020" y="513854"/>
                      <a:pt x="195174" y="572984"/>
                    </a:cubicBezTo>
                    <a:cubicBezTo>
                      <a:pt x="182968" y="586897"/>
                      <a:pt x="170236" y="600416"/>
                      <a:pt x="155930" y="612229"/>
                    </a:cubicBezTo>
                    <a:cubicBezTo>
                      <a:pt x="143789" y="622138"/>
                      <a:pt x="134601" y="619448"/>
                      <a:pt x="133616" y="603369"/>
                    </a:cubicBezTo>
                    <a:cubicBezTo>
                      <a:pt x="125085" y="460171"/>
                      <a:pt x="68515" y="330559"/>
                      <a:pt x="20016" y="198649"/>
                    </a:cubicBezTo>
                    <a:cubicBezTo>
                      <a:pt x="17785" y="192545"/>
                      <a:pt x="15488" y="186508"/>
                      <a:pt x="15291" y="179879"/>
                    </a:cubicBezTo>
                    <a:cubicBezTo>
                      <a:pt x="14832" y="162029"/>
                      <a:pt x="10763" y="187689"/>
                      <a:pt x="9451" y="179420"/>
                    </a:cubicBezTo>
                    <a:cubicBezTo>
                      <a:pt x="-2559" y="173645"/>
                      <a:pt x="-328" y="163473"/>
                      <a:pt x="1313" y="153497"/>
                    </a:cubicBezTo>
                    <a:cubicBezTo>
                      <a:pt x="28613" y="119503"/>
                      <a:pt x="51977" y="81767"/>
                      <a:pt x="89778" y="57420"/>
                    </a:cubicBezTo>
                    <a:cubicBezTo>
                      <a:pt x="93190" y="56304"/>
                      <a:pt x="96800" y="55057"/>
                      <a:pt x="100409" y="55320"/>
                    </a:cubicBezTo>
                    <a:cubicBezTo>
                      <a:pt x="136635" y="57879"/>
                      <a:pt x="156192" y="39701"/>
                      <a:pt x="163083" y="5575"/>
                    </a:cubicBezTo>
                    <a:close/>
                  </a:path>
                </a:pathLst>
              </a:custGeom>
              <a:solidFill>
                <a:srgbClr val="E0E1E2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E8C8CCB-83F7-4ED6-B1D9-A997825ABAA3}"/>
                  </a:ext>
                </a:extLst>
              </p:cNvPr>
              <p:cNvSpPr/>
              <p:nvPr/>
            </p:nvSpPr>
            <p:spPr>
              <a:xfrm>
                <a:off x="7862073" y="3406638"/>
                <a:ext cx="387374" cy="326932"/>
              </a:xfrm>
              <a:custGeom>
                <a:avLst/>
                <a:gdLst>
                  <a:gd name="connsiteX0" fmla="*/ 562536 w 568663"/>
                  <a:gd name="connsiteY0" fmla="*/ 210662 h 479935"/>
                  <a:gd name="connsiteX1" fmla="*/ 566343 w 568663"/>
                  <a:gd name="connsiteY1" fmla="*/ 229497 h 479935"/>
                  <a:gd name="connsiteX2" fmla="*/ 540683 w 568663"/>
                  <a:gd name="connsiteY2" fmla="*/ 288364 h 479935"/>
                  <a:gd name="connsiteX3" fmla="*/ 220490 w 568663"/>
                  <a:gd name="connsiteY3" fmla="*/ 473891 h 479935"/>
                  <a:gd name="connsiteX4" fmla="*/ 185314 w 568663"/>
                  <a:gd name="connsiteY4" fmla="*/ 469953 h 479935"/>
                  <a:gd name="connsiteX5" fmla="*/ 101114 w 568663"/>
                  <a:gd name="connsiteY5" fmla="*/ 385623 h 479935"/>
                  <a:gd name="connsiteX6" fmla="*/ 14421 w 568663"/>
                  <a:gd name="connsiteY6" fmla="*/ 304311 h 479935"/>
                  <a:gd name="connsiteX7" fmla="*/ 1362 w 568663"/>
                  <a:gd name="connsiteY7" fmla="*/ 275698 h 479935"/>
                  <a:gd name="connsiteX8" fmla="*/ 6284 w 568663"/>
                  <a:gd name="connsiteY8" fmla="*/ 148907 h 479935"/>
                  <a:gd name="connsiteX9" fmla="*/ 1690 w 568663"/>
                  <a:gd name="connsiteY9" fmla="*/ 37342 h 479935"/>
                  <a:gd name="connsiteX10" fmla="*/ 5759 w 568663"/>
                  <a:gd name="connsiteY10" fmla="*/ 0 h 479935"/>
                  <a:gd name="connsiteX11" fmla="*/ 527623 w 568663"/>
                  <a:gd name="connsiteY11" fmla="*/ 51255 h 479935"/>
                  <a:gd name="connsiteX12" fmla="*/ 545474 w 568663"/>
                  <a:gd name="connsiteY12" fmla="*/ 44298 h 479935"/>
                  <a:gd name="connsiteX13" fmla="*/ 551446 w 568663"/>
                  <a:gd name="connsiteY13" fmla="*/ 126463 h 479935"/>
                  <a:gd name="connsiteX14" fmla="*/ 525457 w 568663"/>
                  <a:gd name="connsiteY14" fmla="*/ 140310 h 479935"/>
                  <a:gd name="connsiteX15" fmla="*/ 504063 w 568663"/>
                  <a:gd name="connsiteY15" fmla="*/ 171745 h 479935"/>
                  <a:gd name="connsiteX16" fmla="*/ 529395 w 568663"/>
                  <a:gd name="connsiteY16" fmla="*/ 200621 h 479935"/>
                  <a:gd name="connsiteX17" fmla="*/ 562536 w 568663"/>
                  <a:gd name="connsiteY17" fmla="*/ 210662 h 47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8663" h="479935">
                    <a:moveTo>
                      <a:pt x="562536" y="210662"/>
                    </a:moveTo>
                    <a:cubicBezTo>
                      <a:pt x="563783" y="216962"/>
                      <a:pt x="564833" y="223262"/>
                      <a:pt x="566343" y="229497"/>
                    </a:cubicBezTo>
                    <a:cubicBezTo>
                      <a:pt x="572774" y="255682"/>
                      <a:pt x="566343" y="273926"/>
                      <a:pt x="540683" y="288364"/>
                    </a:cubicBezTo>
                    <a:cubicBezTo>
                      <a:pt x="433252" y="349003"/>
                      <a:pt x="326608" y="411021"/>
                      <a:pt x="220490" y="473891"/>
                    </a:cubicBezTo>
                    <a:cubicBezTo>
                      <a:pt x="205067" y="483013"/>
                      <a:pt x="196798" y="481898"/>
                      <a:pt x="185314" y="469953"/>
                    </a:cubicBezTo>
                    <a:cubicBezTo>
                      <a:pt x="157816" y="441275"/>
                      <a:pt x="129662" y="413252"/>
                      <a:pt x="101114" y="385623"/>
                    </a:cubicBezTo>
                    <a:cubicBezTo>
                      <a:pt x="72632" y="358060"/>
                      <a:pt x="43429" y="331284"/>
                      <a:pt x="14421" y="304311"/>
                    </a:cubicBezTo>
                    <a:cubicBezTo>
                      <a:pt x="6021" y="296502"/>
                      <a:pt x="-1723" y="288167"/>
                      <a:pt x="1362" y="275698"/>
                    </a:cubicBezTo>
                    <a:cubicBezTo>
                      <a:pt x="11599" y="233697"/>
                      <a:pt x="4446" y="191171"/>
                      <a:pt x="6284" y="148907"/>
                    </a:cubicBezTo>
                    <a:cubicBezTo>
                      <a:pt x="5037" y="111762"/>
                      <a:pt x="10221" y="74421"/>
                      <a:pt x="1690" y="37342"/>
                    </a:cubicBezTo>
                    <a:cubicBezTo>
                      <a:pt x="-1067" y="25266"/>
                      <a:pt x="-935" y="11813"/>
                      <a:pt x="5759" y="0"/>
                    </a:cubicBezTo>
                    <a:cubicBezTo>
                      <a:pt x="168120" y="135322"/>
                      <a:pt x="345771" y="114781"/>
                      <a:pt x="527623" y="51255"/>
                    </a:cubicBezTo>
                    <a:cubicBezTo>
                      <a:pt x="533661" y="49154"/>
                      <a:pt x="539501" y="46595"/>
                      <a:pt x="545474" y="44298"/>
                    </a:cubicBezTo>
                    <a:cubicBezTo>
                      <a:pt x="543045" y="71993"/>
                      <a:pt x="549871" y="99031"/>
                      <a:pt x="551446" y="126463"/>
                    </a:cubicBezTo>
                    <a:cubicBezTo>
                      <a:pt x="545145" y="135519"/>
                      <a:pt x="534448" y="136438"/>
                      <a:pt x="525457" y="140310"/>
                    </a:cubicBezTo>
                    <a:cubicBezTo>
                      <a:pt x="511479" y="146348"/>
                      <a:pt x="503144" y="156192"/>
                      <a:pt x="504063" y="171745"/>
                    </a:cubicBezTo>
                    <a:cubicBezTo>
                      <a:pt x="504982" y="187561"/>
                      <a:pt x="515810" y="195371"/>
                      <a:pt x="529395" y="200621"/>
                    </a:cubicBezTo>
                    <a:cubicBezTo>
                      <a:pt x="540223" y="204756"/>
                      <a:pt x="553611" y="200359"/>
                      <a:pt x="562536" y="210662"/>
                    </a:cubicBezTo>
                    <a:close/>
                  </a:path>
                </a:pathLst>
              </a:custGeom>
              <a:solidFill>
                <a:srgbClr val="F0D7C2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E1C3A89-26A2-4AAC-B74A-57C1142E4266}"/>
                  </a:ext>
                </a:extLst>
              </p:cNvPr>
              <p:cNvSpPr/>
              <p:nvPr/>
            </p:nvSpPr>
            <p:spPr>
              <a:xfrm>
                <a:off x="8634781" y="5559682"/>
                <a:ext cx="326786" cy="387892"/>
              </a:xfrm>
              <a:custGeom>
                <a:avLst/>
                <a:gdLst>
                  <a:gd name="connsiteX0" fmla="*/ 17139 w 479721"/>
                  <a:gd name="connsiteY0" fmla="*/ 361662 h 569424"/>
                  <a:gd name="connsiteX1" fmla="*/ 798 w 479721"/>
                  <a:gd name="connsiteY1" fmla="*/ 275428 h 569424"/>
                  <a:gd name="connsiteX2" fmla="*/ 47196 w 479721"/>
                  <a:gd name="connsiteY2" fmla="*/ 161631 h 569424"/>
                  <a:gd name="connsiteX3" fmla="*/ 215791 w 479721"/>
                  <a:gd name="connsiteY3" fmla="*/ 11871 h 569424"/>
                  <a:gd name="connsiteX4" fmla="*/ 245717 w 479721"/>
                  <a:gd name="connsiteY4" fmla="*/ 714 h 569424"/>
                  <a:gd name="connsiteX5" fmla="*/ 372836 w 479721"/>
                  <a:gd name="connsiteY5" fmla="*/ 141025 h 569424"/>
                  <a:gd name="connsiteX6" fmla="*/ 418512 w 479721"/>
                  <a:gd name="connsiteY6" fmla="*/ 195167 h 569424"/>
                  <a:gd name="connsiteX7" fmla="*/ 292640 w 479721"/>
                  <a:gd name="connsiteY7" fmla="*/ 299710 h 569424"/>
                  <a:gd name="connsiteX8" fmla="*/ 293427 w 479721"/>
                  <a:gd name="connsiteY8" fmla="*/ 325436 h 569424"/>
                  <a:gd name="connsiteX9" fmla="*/ 431966 w 479721"/>
                  <a:gd name="connsiteY9" fmla="*/ 440545 h 569424"/>
                  <a:gd name="connsiteX10" fmla="*/ 469373 w 479721"/>
                  <a:gd name="connsiteY10" fmla="*/ 488584 h 569424"/>
                  <a:gd name="connsiteX11" fmla="*/ 431900 w 479721"/>
                  <a:gd name="connsiteY11" fmla="*/ 563792 h 569424"/>
                  <a:gd name="connsiteX12" fmla="*/ 337922 w 479721"/>
                  <a:gd name="connsiteY12" fmla="*/ 568518 h 569424"/>
                  <a:gd name="connsiteX13" fmla="*/ 148720 w 479721"/>
                  <a:gd name="connsiteY13" fmla="*/ 520807 h 569424"/>
                  <a:gd name="connsiteX14" fmla="*/ 17139 w 479721"/>
                  <a:gd name="connsiteY14" fmla="*/ 361662 h 56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9721" h="569424">
                    <a:moveTo>
                      <a:pt x="17139" y="361662"/>
                    </a:moveTo>
                    <a:cubicBezTo>
                      <a:pt x="11626" y="332917"/>
                      <a:pt x="-712" y="305485"/>
                      <a:pt x="798" y="275428"/>
                    </a:cubicBezTo>
                    <a:cubicBezTo>
                      <a:pt x="-4912" y="228899"/>
                      <a:pt x="21011" y="194510"/>
                      <a:pt x="47196" y="161631"/>
                    </a:cubicBezTo>
                    <a:cubicBezTo>
                      <a:pt x="94578" y="102108"/>
                      <a:pt x="153052" y="54463"/>
                      <a:pt x="215791" y="11871"/>
                    </a:cubicBezTo>
                    <a:cubicBezTo>
                      <a:pt x="224651" y="5833"/>
                      <a:pt x="233182" y="-2501"/>
                      <a:pt x="245717" y="714"/>
                    </a:cubicBezTo>
                    <a:cubicBezTo>
                      <a:pt x="292706" y="43306"/>
                      <a:pt x="330769" y="94036"/>
                      <a:pt x="372836" y="141025"/>
                    </a:cubicBezTo>
                    <a:cubicBezTo>
                      <a:pt x="388455" y="158547"/>
                      <a:pt x="409193" y="172263"/>
                      <a:pt x="418512" y="195167"/>
                    </a:cubicBezTo>
                    <a:cubicBezTo>
                      <a:pt x="376642" y="230146"/>
                      <a:pt x="335297" y="265715"/>
                      <a:pt x="292640" y="299710"/>
                    </a:cubicBezTo>
                    <a:cubicBezTo>
                      <a:pt x="278727" y="310801"/>
                      <a:pt x="279908" y="315920"/>
                      <a:pt x="293427" y="325436"/>
                    </a:cubicBezTo>
                    <a:cubicBezTo>
                      <a:pt x="342582" y="360153"/>
                      <a:pt x="390162" y="396903"/>
                      <a:pt x="431966" y="440545"/>
                    </a:cubicBezTo>
                    <a:cubicBezTo>
                      <a:pt x="446075" y="455311"/>
                      <a:pt x="459529" y="470537"/>
                      <a:pt x="469373" y="488584"/>
                    </a:cubicBezTo>
                    <a:cubicBezTo>
                      <a:pt x="491489" y="529010"/>
                      <a:pt x="477773" y="555786"/>
                      <a:pt x="431900" y="563792"/>
                    </a:cubicBezTo>
                    <a:cubicBezTo>
                      <a:pt x="400662" y="569239"/>
                      <a:pt x="369292" y="570552"/>
                      <a:pt x="337922" y="568518"/>
                    </a:cubicBezTo>
                    <a:cubicBezTo>
                      <a:pt x="272033" y="564186"/>
                      <a:pt x="207850" y="553095"/>
                      <a:pt x="148720" y="520807"/>
                    </a:cubicBezTo>
                    <a:cubicBezTo>
                      <a:pt x="83291" y="485106"/>
                      <a:pt x="45424" y="427551"/>
                      <a:pt x="17139" y="3616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A1DA2F7-AFB8-4067-99AB-DDBB65B1F7B5}"/>
                  </a:ext>
                </a:extLst>
              </p:cNvPr>
              <p:cNvSpPr/>
              <p:nvPr/>
            </p:nvSpPr>
            <p:spPr>
              <a:xfrm>
                <a:off x="7032821" y="6230654"/>
                <a:ext cx="235381" cy="493543"/>
              </a:xfrm>
              <a:custGeom>
                <a:avLst/>
                <a:gdLst>
                  <a:gd name="connsiteX0" fmla="*/ 178450 w 345539"/>
                  <a:gd name="connsiteY0" fmla="*/ 0 h 724519"/>
                  <a:gd name="connsiteX1" fmla="*/ 331361 w 345539"/>
                  <a:gd name="connsiteY1" fmla="*/ 71336 h 724519"/>
                  <a:gd name="connsiteX2" fmla="*/ 345142 w 345539"/>
                  <a:gd name="connsiteY2" fmla="*/ 98178 h 724519"/>
                  <a:gd name="connsiteX3" fmla="*/ 313707 w 345539"/>
                  <a:gd name="connsiteY3" fmla="*/ 344213 h 724519"/>
                  <a:gd name="connsiteX4" fmla="*/ 289819 w 345539"/>
                  <a:gd name="connsiteY4" fmla="*/ 541290 h 724519"/>
                  <a:gd name="connsiteX5" fmla="*/ 266850 w 345539"/>
                  <a:gd name="connsiteY5" fmla="*/ 724520 h 724519"/>
                  <a:gd name="connsiteX6" fmla="*/ 42997 w 345539"/>
                  <a:gd name="connsiteY6" fmla="*/ 586835 h 724519"/>
                  <a:gd name="connsiteX7" fmla="*/ 8018 w 345539"/>
                  <a:gd name="connsiteY7" fmla="*/ 377617 h 724519"/>
                  <a:gd name="connsiteX8" fmla="*/ 76335 w 345539"/>
                  <a:gd name="connsiteY8" fmla="*/ 224575 h 724519"/>
                  <a:gd name="connsiteX9" fmla="*/ 174381 w 345539"/>
                  <a:gd name="connsiteY9" fmla="*/ 7153 h 724519"/>
                  <a:gd name="connsiteX10" fmla="*/ 178450 w 345539"/>
                  <a:gd name="connsiteY10" fmla="*/ 0 h 72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539" h="724519">
                    <a:moveTo>
                      <a:pt x="178450" y="0"/>
                    </a:moveTo>
                    <a:cubicBezTo>
                      <a:pt x="231149" y="20082"/>
                      <a:pt x="280434" y="47514"/>
                      <a:pt x="331361" y="71336"/>
                    </a:cubicBezTo>
                    <a:cubicBezTo>
                      <a:pt x="343895" y="77177"/>
                      <a:pt x="346717" y="86168"/>
                      <a:pt x="345142" y="98178"/>
                    </a:cubicBezTo>
                    <a:cubicBezTo>
                      <a:pt x="334708" y="180211"/>
                      <a:pt x="324010" y="262179"/>
                      <a:pt x="313707" y="344213"/>
                    </a:cubicBezTo>
                    <a:cubicBezTo>
                      <a:pt x="305504" y="409839"/>
                      <a:pt x="297891" y="475598"/>
                      <a:pt x="289819" y="541290"/>
                    </a:cubicBezTo>
                    <a:cubicBezTo>
                      <a:pt x="282272" y="602389"/>
                      <a:pt x="274528" y="663487"/>
                      <a:pt x="266850" y="724520"/>
                    </a:cubicBezTo>
                    <a:cubicBezTo>
                      <a:pt x="178713" y="700566"/>
                      <a:pt x="97729" y="664209"/>
                      <a:pt x="42997" y="586835"/>
                    </a:cubicBezTo>
                    <a:cubicBezTo>
                      <a:pt x="-1958" y="523243"/>
                      <a:pt x="-7930" y="451578"/>
                      <a:pt x="8018" y="377617"/>
                    </a:cubicBezTo>
                    <a:cubicBezTo>
                      <a:pt x="20027" y="322096"/>
                      <a:pt x="41881" y="270251"/>
                      <a:pt x="76335" y="224575"/>
                    </a:cubicBezTo>
                    <a:cubicBezTo>
                      <a:pt x="125489" y="159473"/>
                      <a:pt x="159090" y="87481"/>
                      <a:pt x="174381" y="7153"/>
                    </a:cubicBezTo>
                    <a:cubicBezTo>
                      <a:pt x="174906" y="4594"/>
                      <a:pt x="177072" y="2363"/>
                      <a:pt x="178450" y="0"/>
                    </a:cubicBezTo>
                    <a:close/>
                  </a:path>
                </a:pathLst>
              </a:custGeom>
              <a:solidFill>
                <a:srgbClr val="86C5AF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8A9069E-C93F-4EE3-97A3-C02D952220A1}"/>
                  </a:ext>
                </a:extLst>
              </p:cNvPr>
              <p:cNvSpPr/>
              <p:nvPr/>
            </p:nvSpPr>
            <p:spPr>
              <a:xfrm>
                <a:off x="7728960" y="2438788"/>
                <a:ext cx="632291" cy="599489"/>
              </a:xfrm>
              <a:custGeom>
                <a:avLst/>
                <a:gdLst>
                  <a:gd name="connsiteX0" fmla="*/ 219 w 928201"/>
                  <a:gd name="connsiteY0" fmla="*/ 450181 h 880048"/>
                  <a:gd name="connsiteX1" fmla="*/ 29488 w 928201"/>
                  <a:gd name="connsiteY1" fmla="*/ 197256 h 880048"/>
                  <a:gd name="connsiteX2" fmla="*/ 210356 w 928201"/>
                  <a:gd name="connsiteY2" fmla="*/ 21244 h 880048"/>
                  <a:gd name="connsiteX3" fmla="*/ 257213 w 928201"/>
                  <a:gd name="connsiteY3" fmla="*/ 18882 h 880048"/>
                  <a:gd name="connsiteX4" fmla="*/ 443659 w 928201"/>
                  <a:gd name="connsiteY4" fmla="*/ 4969 h 880048"/>
                  <a:gd name="connsiteX5" fmla="*/ 786625 w 928201"/>
                  <a:gd name="connsiteY5" fmla="*/ 72827 h 880048"/>
                  <a:gd name="connsiteX6" fmla="*/ 926803 w 928201"/>
                  <a:gd name="connsiteY6" fmla="*/ 339863 h 880048"/>
                  <a:gd name="connsiteX7" fmla="*/ 855795 w 928201"/>
                  <a:gd name="connsiteY7" fmla="*/ 751539 h 880048"/>
                  <a:gd name="connsiteX8" fmla="*/ 832498 w 928201"/>
                  <a:gd name="connsiteY8" fmla="*/ 804566 h 880048"/>
                  <a:gd name="connsiteX9" fmla="*/ 785312 w 928201"/>
                  <a:gd name="connsiteY9" fmla="*/ 802728 h 880048"/>
                  <a:gd name="connsiteX10" fmla="*/ 706626 w 928201"/>
                  <a:gd name="connsiteY10" fmla="*/ 695757 h 880048"/>
                  <a:gd name="connsiteX11" fmla="*/ 587972 w 928201"/>
                  <a:gd name="connsiteY11" fmla="*/ 646340 h 880048"/>
                  <a:gd name="connsiteX12" fmla="*/ 348960 w 928201"/>
                  <a:gd name="connsiteY12" fmla="*/ 646602 h 880048"/>
                  <a:gd name="connsiteX13" fmla="*/ 228469 w 928201"/>
                  <a:gd name="connsiteY13" fmla="*/ 703566 h 880048"/>
                  <a:gd name="connsiteX14" fmla="*/ 145648 w 928201"/>
                  <a:gd name="connsiteY14" fmla="*/ 844205 h 880048"/>
                  <a:gd name="connsiteX15" fmla="*/ 118610 w 928201"/>
                  <a:gd name="connsiteY15" fmla="*/ 880037 h 880048"/>
                  <a:gd name="connsiteX16" fmla="*/ 89931 w 928201"/>
                  <a:gd name="connsiteY16" fmla="*/ 843614 h 880048"/>
                  <a:gd name="connsiteX17" fmla="*/ 3500 w 928201"/>
                  <a:gd name="connsiteY17" fmla="*/ 618908 h 880048"/>
                  <a:gd name="connsiteX18" fmla="*/ 350 w 928201"/>
                  <a:gd name="connsiteY18" fmla="*/ 588719 h 880048"/>
                  <a:gd name="connsiteX19" fmla="*/ 219 w 928201"/>
                  <a:gd name="connsiteY19" fmla="*/ 450181 h 88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28201" h="880048">
                    <a:moveTo>
                      <a:pt x="219" y="450181"/>
                    </a:moveTo>
                    <a:cubicBezTo>
                      <a:pt x="-700" y="375498"/>
                      <a:pt x="-44" y="284736"/>
                      <a:pt x="29488" y="197256"/>
                    </a:cubicBezTo>
                    <a:cubicBezTo>
                      <a:pt x="59677" y="107741"/>
                      <a:pt x="111522" y="40079"/>
                      <a:pt x="210356" y="21244"/>
                    </a:cubicBezTo>
                    <a:cubicBezTo>
                      <a:pt x="225647" y="18357"/>
                      <a:pt x="242382" y="15797"/>
                      <a:pt x="257213" y="18882"/>
                    </a:cubicBezTo>
                    <a:cubicBezTo>
                      <a:pt x="321003" y="32270"/>
                      <a:pt x="381642" y="11007"/>
                      <a:pt x="443659" y="4969"/>
                    </a:cubicBezTo>
                    <a:cubicBezTo>
                      <a:pt x="564609" y="-6778"/>
                      <a:pt x="683656" y="-2644"/>
                      <a:pt x="786625" y="72827"/>
                    </a:cubicBezTo>
                    <a:cubicBezTo>
                      <a:pt x="875943" y="138257"/>
                      <a:pt x="920110" y="226656"/>
                      <a:pt x="926803" y="339863"/>
                    </a:cubicBezTo>
                    <a:cubicBezTo>
                      <a:pt x="935335" y="483913"/>
                      <a:pt x="903965" y="618580"/>
                      <a:pt x="855795" y="751539"/>
                    </a:cubicBezTo>
                    <a:cubicBezTo>
                      <a:pt x="849167" y="769718"/>
                      <a:pt x="844639" y="788750"/>
                      <a:pt x="832498" y="804566"/>
                    </a:cubicBezTo>
                    <a:cubicBezTo>
                      <a:pt x="815238" y="827076"/>
                      <a:pt x="799881" y="827076"/>
                      <a:pt x="785312" y="802728"/>
                    </a:cubicBezTo>
                    <a:cubicBezTo>
                      <a:pt x="762408" y="764534"/>
                      <a:pt x="738520" y="727323"/>
                      <a:pt x="706626" y="695757"/>
                    </a:cubicBezTo>
                    <a:cubicBezTo>
                      <a:pt x="673681" y="663206"/>
                      <a:pt x="636864" y="644502"/>
                      <a:pt x="587972" y="646340"/>
                    </a:cubicBezTo>
                    <a:cubicBezTo>
                      <a:pt x="508367" y="649359"/>
                      <a:pt x="428565" y="648637"/>
                      <a:pt x="348960" y="646602"/>
                    </a:cubicBezTo>
                    <a:cubicBezTo>
                      <a:pt x="298033" y="645355"/>
                      <a:pt x="259904" y="666159"/>
                      <a:pt x="228469" y="703566"/>
                    </a:cubicBezTo>
                    <a:cubicBezTo>
                      <a:pt x="192965" y="745830"/>
                      <a:pt x="170455" y="795641"/>
                      <a:pt x="145648" y="844205"/>
                    </a:cubicBezTo>
                    <a:cubicBezTo>
                      <a:pt x="138692" y="857855"/>
                      <a:pt x="134360" y="879512"/>
                      <a:pt x="118610" y="880037"/>
                    </a:cubicBezTo>
                    <a:cubicBezTo>
                      <a:pt x="100169" y="880627"/>
                      <a:pt x="96822" y="857855"/>
                      <a:pt x="89931" y="843614"/>
                    </a:cubicBezTo>
                    <a:cubicBezTo>
                      <a:pt x="54886" y="771162"/>
                      <a:pt x="29751" y="694772"/>
                      <a:pt x="3500" y="618908"/>
                    </a:cubicBezTo>
                    <a:cubicBezTo>
                      <a:pt x="284" y="609589"/>
                      <a:pt x="416" y="598826"/>
                      <a:pt x="350" y="588719"/>
                    </a:cubicBezTo>
                    <a:cubicBezTo>
                      <a:pt x="22" y="547900"/>
                      <a:pt x="219" y="507080"/>
                      <a:pt x="219" y="450181"/>
                    </a:cubicBezTo>
                    <a:close/>
                  </a:path>
                </a:pathLst>
              </a:custGeom>
              <a:solidFill>
                <a:srgbClr val="F0D7C2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89B85F9-21FD-4D3F-B951-721A54F8DCB5}"/>
                  </a:ext>
                </a:extLst>
              </p:cNvPr>
              <p:cNvSpPr/>
              <p:nvPr/>
            </p:nvSpPr>
            <p:spPr>
              <a:xfrm>
                <a:off x="7914554" y="2958618"/>
                <a:ext cx="276818" cy="106844"/>
              </a:xfrm>
              <a:custGeom>
                <a:avLst/>
                <a:gdLst>
                  <a:gd name="connsiteX0" fmla="*/ 208089 w 406368"/>
                  <a:gd name="connsiteY0" fmla="*/ 156238 h 156846"/>
                  <a:gd name="connsiteX1" fmla="*/ 80445 w 406368"/>
                  <a:gd name="connsiteY1" fmla="*/ 156238 h 156846"/>
                  <a:gd name="connsiteX2" fmla="*/ 4122 w 406368"/>
                  <a:gd name="connsiteY2" fmla="*/ 119028 h 156846"/>
                  <a:gd name="connsiteX3" fmla="*/ 32997 w 406368"/>
                  <a:gd name="connsiteY3" fmla="*/ 26232 h 156846"/>
                  <a:gd name="connsiteX4" fmla="*/ 98493 w 406368"/>
                  <a:gd name="connsiteY4" fmla="*/ 506 h 156846"/>
                  <a:gd name="connsiteX5" fmla="*/ 292682 w 406368"/>
                  <a:gd name="connsiteY5" fmla="*/ 834 h 156846"/>
                  <a:gd name="connsiteX6" fmla="*/ 403723 w 406368"/>
                  <a:gd name="connsiteY6" fmla="*/ 83261 h 156846"/>
                  <a:gd name="connsiteX7" fmla="*/ 349515 w 406368"/>
                  <a:gd name="connsiteY7" fmla="*/ 156107 h 156846"/>
                  <a:gd name="connsiteX8" fmla="*/ 208089 w 406368"/>
                  <a:gd name="connsiteY8" fmla="*/ 156435 h 156846"/>
                  <a:gd name="connsiteX9" fmla="*/ 208089 w 406368"/>
                  <a:gd name="connsiteY9" fmla="*/ 156238 h 15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368" h="156846">
                    <a:moveTo>
                      <a:pt x="208089" y="156238"/>
                    </a:moveTo>
                    <a:cubicBezTo>
                      <a:pt x="165563" y="156238"/>
                      <a:pt x="123037" y="156304"/>
                      <a:pt x="80445" y="156238"/>
                    </a:cubicBezTo>
                    <a:cubicBezTo>
                      <a:pt x="48879" y="156173"/>
                      <a:pt x="15541" y="153416"/>
                      <a:pt x="4122" y="119028"/>
                    </a:cubicBezTo>
                    <a:cubicBezTo>
                      <a:pt x="-7494" y="83917"/>
                      <a:pt x="6484" y="51564"/>
                      <a:pt x="32997" y="26232"/>
                    </a:cubicBezTo>
                    <a:cubicBezTo>
                      <a:pt x="50979" y="9037"/>
                      <a:pt x="73686" y="637"/>
                      <a:pt x="98493" y="506"/>
                    </a:cubicBezTo>
                    <a:cubicBezTo>
                      <a:pt x="163201" y="112"/>
                      <a:pt x="227974" y="-544"/>
                      <a:pt x="292682" y="834"/>
                    </a:cubicBezTo>
                    <a:cubicBezTo>
                      <a:pt x="350631" y="2081"/>
                      <a:pt x="391910" y="34041"/>
                      <a:pt x="403723" y="83261"/>
                    </a:cubicBezTo>
                    <a:cubicBezTo>
                      <a:pt x="414026" y="126247"/>
                      <a:pt x="393879" y="154729"/>
                      <a:pt x="349515" y="156107"/>
                    </a:cubicBezTo>
                    <a:cubicBezTo>
                      <a:pt x="302395" y="157551"/>
                      <a:pt x="255209" y="156435"/>
                      <a:pt x="208089" y="156435"/>
                    </a:cubicBezTo>
                    <a:cubicBezTo>
                      <a:pt x="208089" y="156304"/>
                      <a:pt x="208089" y="156238"/>
                      <a:pt x="208089" y="156238"/>
                    </a:cubicBezTo>
                    <a:close/>
                  </a:path>
                </a:pathLst>
              </a:custGeom>
              <a:solidFill>
                <a:srgbClr val="F0D7C2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8E3F812-FAFD-4EC0-868C-834BE818DBEA}"/>
                  </a:ext>
                </a:extLst>
              </p:cNvPr>
              <p:cNvGrpSpPr/>
              <p:nvPr/>
            </p:nvGrpSpPr>
            <p:grpSpPr>
              <a:xfrm>
                <a:off x="7608361" y="3492785"/>
                <a:ext cx="837871" cy="2235698"/>
                <a:chOff x="7608361" y="3492785"/>
                <a:chExt cx="837871" cy="2235698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88705F2F-2685-40A7-8A5B-92869274C1EA}"/>
                    </a:ext>
                  </a:extLst>
                </p:cNvPr>
                <p:cNvSpPr/>
                <p:nvPr/>
              </p:nvSpPr>
              <p:spPr>
                <a:xfrm>
                  <a:off x="7767025" y="4240566"/>
                  <a:ext cx="518677" cy="1487917"/>
                </a:xfrm>
                <a:custGeom>
                  <a:avLst/>
                  <a:gdLst>
                    <a:gd name="connsiteX0" fmla="*/ 163073 w 761416"/>
                    <a:gd name="connsiteY0" fmla="*/ 2154462 h 2184256"/>
                    <a:gd name="connsiteX1" fmla="*/ 173114 w 761416"/>
                    <a:gd name="connsiteY1" fmla="*/ 1983504 h 2184256"/>
                    <a:gd name="connsiteX2" fmla="*/ 199233 w 761416"/>
                    <a:gd name="connsiteY2" fmla="*/ 1960994 h 2184256"/>
                    <a:gd name="connsiteX3" fmla="*/ 303448 w 761416"/>
                    <a:gd name="connsiteY3" fmla="*/ 1971363 h 2184256"/>
                    <a:gd name="connsiteX4" fmla="*/ 360281 w 761416"/>
                    <a:gd name="connsiteY4" fmla="*/ 1964997 h 2184256"/>
                    <a:gd name="connsiteX5" fmla="*/ 471518 w 761416"/>
                    <a:gd name="connsiteY5" fmla="*/ 1790233 h 2184256"/>
                    <a:gd name="connsiteX6" fmla="*/ 523364 w 761416"/>
                    <a:gd name="connsiteY6" fmla="*/ 1541245 h 2184256"/>
                    <a:gd name="connsiteX7" fmla="*/ 492847 w 761416"/>
                    <a:gd name="connsiteY7" fmla="*/ 1155032 h 2184256"/>
                    <a:gd name="connsiteX8" fmla="*/ 390929 w 761416"/>
                    <a:gd name="connsiteY8" fmla="*/ 685537 h 2184256"/>
                    <a:gd name="connsiteX9" fmla="*/ 361266 w 761416"/>
                    <a:gd name="connsiteY9" fmla="*/ 443703 h 2184256"/>
                    <a:gd name="connsiteX10" fmla="*/ 332390 w 761416"/>
                    <a:gd name="connsiteY10" fmla="*/ 404524 h 2184256"/>
                    <a:gd name="connsiteX11" fmla="*/ 190439 w 761416"/>
                    <a:gd name="connsiteY11" fmla="*/ 315206 h 2184256"/>
                    <a:gd name="connsiteX12" fmla="*/ 80054 w 761416"/>
                    <a:gd name="connsiteY12" fmla="*/ 170236 h 2184256"/>
                    <a:gd name="connsiteX13" fmla="*/ 5568 w 761416"/>
                    <a:gd name="connsiteY13" fmla="*/ 39638 h 2184256"/>
                    <a:gd name="connsiteX14" fmla="*/ 7800 w 761416"/>
                    <a:gd name="connsiteY14" fmla="*/ 15028 h 2184256"/>
                    <a:gd name="connsiteX15" fmla="*/ 23222 w 761416"/>
                    <a:gd name="connsiteY15" fmla="*/ 2428 h 2184256"/>
                    <a:gd name="connsiteX16" fmla="*/ 48947 w 761416"/>
                    <a:gd name="connsiteY16" fmla="*/ 11419 h 2184256"/>
                    <a:gd name="connsiteX17" fmla="*/ 72704 w 761416"/>
                    <a:gd name="connsiteY17" fmla="*/ 52173 h 2184256"/>
                    <a:gd name="connsiteX18" fmla="*/ 274441 w 761416"/>
                    <a:gd name="connsiteY18" fmla="*/ 307461 h 2184256"/>
                    <a:gd name="connsiteX19" fmla="*/ 479328 w 761416"/>
                    <a:gd name="connsiteY19" fmla="*/ 312121 h 2184256"/>
                    <a:gd name="connsiteX20" fmla="*/ 526120 w 761416"/>
                    <a:gd name="connsiteY20" fmla="*/ 272876 h 2184256"/>
                    <a:gd name="connsiteX21" fmla="*/ 700819 w 761416"/>
                    <a:gd name="connsiteY21" fmla="*/ 30516 h 2184256"/>
                    <a:gd name="connsiteX22" fmla="*/ 728972 w 761416"/>
                    <a:gd name="connsiteY22" fmla="*/ 0 h 2184256"/>
                    <a:gd name="connsiteX23" fmla="*/ 753058 w 761416"/>
                    <a:gd name="connsiteY23" fmla="*/ 14766 h 2184256"/>
                    <a:gd name="connsiteX24" fmla="*/ 757848 w 761416"/>
                    <a:gd name="connsiteY24" fmla="*/ 36423 h 2184256"/>
                    <a:gd name="connsiteX25" fmla="*/ 730679 w 761416"/>
                    <a:gd name="connsiteY25" fmla="*/ 85840 h 2184256"/>
                    <a:gd name="connsiteX26" fmla="*/ 725101 w 761416"/>
                    <a:gd name="connsiteY26" fmla="*/ 106578 h 2184256"/>
                    <a:gd name="connsiteX27" fmla="*/ 503347 w 761416"/>
                    <a:gd name="connsiteY27" fmla="*/ 369151 h 2184256"/>
                    <a:gd name="connsiteX28" fmla="*/ 425777 w 761416"/>
                    <a:gd name="connsiteY28" fmla="*/ 405245 h 2184256"/>
                    <a:gd name="connsiteX29" fmla="*/ 397951 w 761416"/>
                    <a:gd name="connsiteY29" fmla="*/ 442456 h 2184256"/>
                    <a:gd name="connsiteX30" fmla="*/ 432864 w 761416"/>
                    <a:gd name="connsiteY30" fmla="*/ 700107 h 2184256"/>
                    <a:gd name="connsiteX31" fmla="*/ 546005 w 761416"/>
                    <a:gd name="connsiteY31" fmla="*/ 1248944 h 2184256"/>
                    <a:gd name="connsiteX32" fmla="*/ 547908 w 761416"/>
                    <a:gd name="connsiteY32" fmla="*/ 1320674 h 2184256"/>
                    <a:gd name="connsiteX33" fmla="*/ 514373 w 761416"/>
                    <a:gd name="connsiteY33" fmla="*/ 1759586 h 2184256"/>
                    <a:gd name="connsiteX34" fmla="*/ 351618 w 761416"/>
                    <a:gd name="connsiteY34" fmla="*/ 2012183 h 2184256"/>
                    <a:gd name="connsiteX35" fmla="*/ 344596 w 761416"/>
                    <a:gd name="connsiteY35" fmla="*/ 2032199 h 2184256"/>
                    <a:gd name="connsiteX36" fmla="*/ 303973 w 761416"/>
                    <a:gd name="connsiteY36" fmla="*/ 2164634 h 2184256"/>
                    <a:gd name="connsiteX37" fmla="*/ 163073 w 761416"/>
                    <a:gd name="connsiteY37" fmla="*/ 2154462 h 218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61416" h="2184256">
                      <a:moveTo>
                        <a:pt x="163073" y="2154462"/>
                      </a:moveTo>
                      <a:cubicBezTo>
                        <a:pt x="113787" y="2094414"/>
                        <a:pt x="117462" y="2031805"/>
                        <a:pt x="173114" y="1983504"/>
                      </a:cubicBezTo>
                      <a:cubicBezTo>
                        <a:pt x="176592" y="1969985"/>
                        <a:pt x="187683" y="1964997"/>
                        <a:pt x="199233" y="1960994"/>
                      </a:cubicBezTo>
                      <a:cubicBezTo>
                        <a:pt x="235524" y="1948263"/>
                        <a:pt x="270307" y="1951741"/>
                        <a:pt x="303448" y="1971363"/>
                      </a:cubicBezTo>
                      <a:cubicBezTo>
                        <a:pt x="332390" y="1988492"/>
                        <a:pt x="338493" y="1987967"/>
                        <a:pt x="360281" y="1964997"/>
                      </a:cubicBezTo>
                      <a:cubicBezTo>
                        <a:pt x="408714" y="1914005"/>
                        <a:pt x="445465" y="1855401"/>
                        <a:pt x="471518" y="1790233"/>
                      </a:cubicBezTo>
                      <a:cubicBezTo>
                        <a:pt x="503479" y="1710366"/>
                        <a:pt x="515685" y="1626823"/>
                        <a:pt x="523364" y="1541245"/>
                      </a:cubicBezTo>
                      <a:cubicBezTo>
                        <a:pt x="535111" y="1410254"/>
                        <a:pt x="512601" y="1283070"/>
                        <a:pt x="492847" y="1155032"/>
                      </a:cubicBezTo>
                      <a:cubicBezTo>
                        <a:pt x="468369" y="996412"/>
                        <a:pt x="429189" y="841073"/>
                        <a:pt x="390929" y="685537"/>
                      </a:cubicBezTo>
                      <a:cubicBezTo>
                        <a:pt x="371438" y="606195"/>
                        <a:pt x="357919" y="525868"/>
                        <a:pt x="361266" y="443703"/>
                      </a:cubicBezTo>
                      <a:cubicBezTo>
                        <a:pt x="362184" y="421455"/>
                        <a:pt x="354703" y="410102"/>
                        <a:pt x="332390" y="404524"/>
                      </a:cubicBezTo>
                      <a:cubicBezTo>
                        <a:pt x="275688" y="390348"/>
                        <a:pt x="230931" y="354647"/>
                        <a:pt x="190439" y="315206"/>
                      </a:cubicBezTo>
                      <a:cubicBezTo>
                        <a:pt x="146797" y="272679"/>
                        <a:pt x="105583" y="227134"/>
                        <a:pt x="80054" y="170236"/>
                      </a:cubicBezTo>
                      <a:cubicBezTo>
                        <a:pt x="55248" y="126725"/>
                        <a:pt x="30572" y="83084"/>
                        <a:pt x="5568" y="39638"/>
                      </a:cubicBezTo>
                      <a:cubicBezTo>
                        <a:pt x="318" y="30582"/>
                        <a:pt x="-4670" y="22182"/>
                        <a:pt x="7800" y="15028"/>
                      </a:cubicBezTo>
                      <a:cubicBezTo>
                        <a:pt x="10884" y="8269"/>
                        <a:pt x="17053" y="5381"/>
                        <a:pt x="23222" y="2428"/>
                      </a:cubicBezTo>
                      <a:cubicBezTo>
                        <a:pt x="34641" y="-2691"/>
                        <a:pt x="42648" y="1444"/>
                        <a:pt x="48947" y="11419"/>
                      </a:cubicBezTo>
                      <a:cubicBezTo>
                        <a:pt x="57414" y="24741"/>
                        <a:pt x="65748" y="38063"/>
                        <a:pt x="72704" y="52173"/>
                      </a:cubicBezTo>
                      <a:cubicBezTo>
                        <a:pt x="124943" y="149170"/>
                        <a:pt x="187355" y="238094"/>
                        <a:pt x="274441" y="307461"/>
                      </a:cubicBezTo>
                      <a:cubicBezTo>
                        <a:pt x="345843" y="364360"/>
                        <a:pt x="405104" y="365672"/>
                        <a:pt x="479328" y="312121"/>
                      </a:cubicBezTo>
                      <a:cubicBezTo>
                        <a:pt x="495866" y="300177"/>
                        <a:pt x="511420" y="287183"/>
                        <a:pt x="526120" y="272876"/>
                      </a:cubicBezTo>
                      <a:cubicBezTo>
                        <a:pt x="598572" y="202262"/>
                        <a:pt x="653961" y="119572"/>
                        <a:pt x="700819" y="30516"/>
                      </a:cubicBezTo>
                      <a:cubicBezTo>
                        <a:pt x="707250" y="18244"/>
                        <a:pt x="709416" y="722"/>
                        <a:pt x="728972" y="0"/>
                      </a:cubicBezTo>
                      <a:cubicBezTo>
                        <a:pt x="738423" y="2625"/>
                        <a:pt x="747479" y="5841"/>
                        <a:pt x="753058" y="14766"/>
                      </a:cubicBezTo>
                      <a:cubicBezTo>
                        <a:pt x="762245" y="20344"/>
                        <a:pt x="763886" y="26579"/>
                        <a:pt x="757848" y="36423"/>
                      </a:cubicBezTo>
                      <a:cubicBezTo>
                        <a:pt x="748004" y="52370"/>
                        <a:pt x="739669" y="69302"/>
                        <a:pt x="730679" y="85840"/>
                      </a:cubicBezTo>
                      <a:cubicBezTo>
                        <a:pt x="732976" y="93846"/>
                        <a:pt x="728710" y="100278"/>
                        <a:pt x="725101" y="106578"/>
                      </a:cubicBezTo>
                      <a:cubicBezTo>
                        <a:pt x="667414" y="207840"/>
                        <a:pt x="601394" y="302014"/>
                        <a:pt x="503347" y="369151"/>
                      </a:cubicBezTo>
                      <a:cubicBezTo>
                        <a:pt x="479525" y="385492"/>
                        <a:pt x="454324" y="399405"/>
                        <a:pt x="425777" y="405245"/>
                      </a:cubicBezTo>
                      <a:cubicBezTo>
                        <a:pt x="404382" y="409642"/>
                        <a:pt x="398542" y="421652"/>
                        <a:pt x="397951" y="442456"/>
                      </a:cubicBezTo>
                      <a:cubicBezTo>
                        <a:pt x="395654" y="530330"/>
                        <a:pt x="411011" y="615842"/>
                        <a:pt x="432864" y="700107"/>
                      </a:cubicBezTo>
                      <a:cubicBezTo>
                        <a:pt x="479788" y="881236"/>
                        <a:pt x="519229" y="1063745"/>
                        <a:pt x="546005" y="1248944"/>
                      </a:cubicBezTo>
                      <a:cubicBezTo>
                        <a:pt x="549483" y="1272897"/>
                        <a:pt x="550927" y="1296654"/>
                        <a:pt x="547908" y="1320674"/>
                      </a:cubicBezTo>
                      <a:cubicBezTo>
                        <a:pt x="565693" y="1469187"/>
                        <a:pt x="561362" y="1615994"/>
                        <a:pt x="514373" y="1759586"/>
                      </a:cubicBezTo>
                      <a:cubicBezTo>
                        <a:pt x="482150" y="1857960"/>
                        <a:pt x="432208" y="1944981"/>
                        <a:pt x="351618" y="2012183"/>
                      </a:cubicBezTo>
                      <a:cubicBezTo>
                        <a:pt x="344793" y="2017827"/>
                        <a:pt x="341512" y="2021305"/>
                        <a:pt x="344596" y="2032199"/>
                      </a:cubicBezTo>
                      <a:cubicBezTo>
                        <a:pt x="361003" y="2090148"/>
                        <a:pt x="346040" y="2136152"/>
                        <a:pt x="303973" y="2164634"/>
                      </a:cubicBezTo>
                      <a:cubicBezTo>
                        <a:pt x="260857" y="2193904"/>
                        <a:pt x="213080" y="2190360"/>
                        <a:pt x="163073" y="2154462"/>
                      </a:cubicBezTo>
                      <a:close/>
                    </a:path>
                  </a:pathLst>
                </a:custGeom>
                <a:solidFill>
                  <a:srgbClr val="313483"/>
                </a:solidFill>
                <a:ln w="6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AB62BF98-C2FE-4338-9C6C-1E209AB8F85F}"/>
                    </a:ext>
                  </a:extLst>
                </p:cNvPr>
                <p:cNvSpPr/>
                <p:nvPr/>
              </p:nvSpPr>
              <p:spPr>
                <a:xfrm>
                  <a:off x="7608361" y="3507677"/>
                  <a:ext cx="177659" cy="743215"/>
                </a:xfrm>
                <a:custGeom>
                  <a:avLst/>
                  <a:gdLst>
                    <a:gd name="connsiteX0" fmla="*/ 257191 w 260803"/>
                    <a:gd name="connsiteY0" fmla="*/ 1083688 h 1091037"/>
                    <a:gd name="connsiteX1" fmla="*/ 240588 w 260803"/>
                    <a:gd name="connsiteY1" fmla="*/ 1091038 h 1091037"/>
                    <a:gd name="connsiteX2" fmla="*/ 84724 w 260803"/>
                    <a:gd name="connsiteY2" fmla="*/ 704824 h 1091037"/>
                    <a:gd name="connsiteX3" fmla="*/ 7744 w 260803"/>
                    <a:gd name="connsiteY3" fmla="*/ 394738 h 1091037"/>
                    <a:gd name="connsiteX4" fmla="*/ 656 w 260803"/>
                    <a:gd name="connsiteY4" fmla="*/ 345714 h 1091037"/>
                    <a:gd name="connsiteX5" fmla="*/ 11813 w 260803"/>
                    <a:gd name="connsiteY5" fmla="*/ 160778 h 1091037"/>
                    <a:gd name="connsiteX6" fmla="*/ 257257 w 260803"/>
                    <a:gd name="connsiteY6" fmla="*/ 3339 h 1091037"/>
                    <a:gd name="connsiteX7" fmla="*/ 249579 w 260803"/>
                    <a:gd name="connsiteY7" fmla="*/ 26768 h 1091037"/>
                    <a:gd name="connsiteX8" fmla="*/ 219587 w 260803"/>
                    <a:gd name="connsiteY8" fmla="*/ 30443 h 1091037"/>
                    <a:gd name="connsiteX9" fmla="*/ 36488 w 260803"/>
                    <a:gd name="connsiteY9" fmla="*/ 187029 h 1091037"/>
                    <a:gd name="connsiteX10" fmla="*/ 30779 w 260803"/>
                    <a:gd name="connsiteY10" fmla="*/ 322220 h 1091037"/>
                    <a:gd name="connsiteX11" fmla="*/ 100934 w 260803"/>
                    <a:gd name="connsiteY11" fmla="*/ 653176 h 1091037"/>
                    <a:gd name="connsiteX12" fmla="*/ 255026 w 260803"/>
                    <a:gd name="connsiteY12" fmla="*/ 1054746 h 1091037"/>
                    <a:gd name="connsiteX13" fmla="*/ 257191 w 260803"/>
                    <a:gd name="connsiteY13" fmla="*/ 1083688 h 109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803" h="1091037">
                      <a:moveTo>
                        <a:pt x="257191" y="1083688"/>
                      </a:moveTo>
                      <a:cubicBezTo>
                        <a:pt x="251679" y="1086116"/>
                        <a:pt x="246100" y="1088610"/>
                        <a:pt x="240588" y="1091038"/>
                      </a:cubicBezTo>
                      <a:cubicBezTo>
                        <a:pt x="175355" y="967660"/>
                        <a:pt x="127775" y="837128"/>
                        <a:pt x="84724" y="704824"/>
                      </a:cubicBezTo>
                      <a:cubicBezTo>
                        <a:pt x="51714" y="603365"/>
                        <a:pt x="26710" y="499741"/>
                        <a:pt x="7744" y="394738"/>
                      </a:cubicBezTo>
                      <a:cubicBezTo>
                        <a:pt x="4791" y="378528"/>
                        <a:pt x="6694" y="361531"/>
                        <a:pt x="656" y="345714"/>
                      </a:cubicBezTo>
                      <a:cubicBezTo>
                        <a:pt x="1116" y="283894"/>
                        <a:pt x="-4791" y="221877"/>
                        <a:pt x="11813" y="160778"/>
                      </a:cubicBezTo>
                      <a:cubicBezTo>
                        <a:pt x="42395" y="48425"/>
                        <a:pt x="141426" y="-15758"/>
                        <a:pt x="257257" y="3339"/>
                      </a:cubicBezTo>
                      <a:cubicBezTo>
                        <a:pt x="263360" y="13971"/>
                        <a:pt x="258504" y="20993"/>
                        <a:pt x="249579" y="26768"/>
                      </a:cubicBezTo>
                      <a:cubicBezTo>
                        <a:pt x="239931" y="30837"/>
                        <a:pt x="229694" y="30246"/>
                        <a:pt x="219587" y="30443"/>
                      </a:cubicBezTo>
                      <a:cubicBezTo>
                        <a:pt x="122788" y="32740"/>
                        <a:pt x="54405" y="91804"/>
                        <a:pt x="36488" y="187029"/>
                      </a:cubicBezTo>
                      <a:cubicBezTo>
                        <a:pt x="28088" y="231983"/>
                        <a:pt x="31435" y="277134"/>
                        <a:pt x="30779" y="322220"/>
                      </a:cubicBezTo>
                      <a:cubicBezTo>
                        <a:pt x="42132" y="435098"/>
                        <a:pt x="68318" y="544826"/>
                        <a:pt x="100934" y="653176"/>
                      </a:cubicBezTo>
                      <a:cubicBezTo>
                        <a:pt x="142410" y="790861"/>
                        <a:pt x="193336" y="924871"/>
                        <a:pt x="255026" y="1054746"/>
                      </a:cubicBezTo>
                      <a:cubicBezTo>
                        <a:pt x="259619" y="1064131"/>
                        <a:pt x="264213" y="1073581"/>
                        <a:pt x="257191" y="1083688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1C9E860F-8CC2-43DD-A9FC-100B6A7CB1C8}"/>
                    </a:ext>
                  </a:extLst>
                </p:cNvPr>
                <p:cNvSpPr/>
                <p:nvPr/>
              </p:nvSpPr>
              <p:spPr>
                <a:xfrm>
                  <a:off x="7780213" y="3493293"/>
                  <a:ext cx="72747" cy="56685"/>
                </a:xfrm>
                <a:custGeom>
                  <a:avLst/>
                  <a:gdLst>
                    <a:gd name="connsiteX0" fmla="*/ 187 w 106792"/>
                    <a:gd name="connsiteY0" fmla="*/ 42764 h 83214"/>
                    <a:gd name="connsiteX1" fmla="*/ 5109 w 106792"/>
                    <a:gd name="connsiteY1" fmla="*/ 24520 h 83214"/>
                    <a:gd name="connsiteX2" fmla="*/ 105780 w 106792"/>
                    <a:gd name="connsiteY2" fmla="*/ 27145 h 83214"/>
                    <a:gd name="connsiteX3" fmla="*/ 65223 w 106792"/>
                    <a:gd name="connsiteY3" fmla="*/ 82665 h 83214"/>
                    <a:gd name="connsiteX4" fmla="*/ 32279 w 106792"/>
                    <a:gd name="connsiteY4" fmla="*/ 82534 h 83214"/>
                    <a:gd name="connsiteX5" fmla="*/ 187 w 106792"/>
                    <a:gd name="connsiteY5" fmla="*/ 42764 h 8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792" h="83214">
                      <a:moveTo>
                        <a:pt x="187" y="42764"/>
                      </a:moveTo>
                      <a:cubicBezTo>
                        <a:pt x="1828" y="36661"/>
                        <a:pt x="3468" y="30558"/>
                        <a:pt x="5109" y="24520"/>
                      </a:cubicBezTo>
                      <a:cubicBezTo>
                        <a:pt x="40744" y="-9015"/>
                        <a:pt x="74214" y="-8162"/>
                        <a:pt x="105780" y="27145"/>
                      </a:cubicBezTo>
                      <a:cubicBezTo>
                        <a:pt x="111031" y="57530"/>
                        <a:pt x="95608" y="79187"/>
                        <a:pt x="65223" y="82665"/>
                      </a:cubicBezTo>
                      <a:cubicBezTo>
                        <a:pt x="54395" y="83912"/>
                        <a:pt x="43238" y="82665"/>
                        <a:pt x="32279" y="82534"/>
                      </a:cubicBezTo>
                      <a:cubicBezTo>
                        <a:pt x="8390" y="79975"/>
                        <a:pt x="-1519" y="65996"/>
                        <a:pt x="187" y="42764"/>
                      </a:cubicBezTo>
                      <a:close/>
                    </a:path>
                  </a:pathLst>
                </a:custGeom>
                <a:solidFill>
                  <a:srgbClr val="323786"/>
                </a:solidFill>
                <a:ln w="6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F3D3873C-2E0A-4FAF-8402-9B7B184FFA4C}"/>
                    </a:ext>
                  </a:extLst>
                </p:cNvPr>
                <p:cNvSpPr/>
                <p:nvPr/>
              </p:nvSpPr>
              <p:spPr>
                <a:xfrm>
                  <a:off x="8265301" y="3507568"/>
                  <a:ext cx="180931" cy="743190"/>
                </a:xfrm>
                <a:custGeom>
                  <a:avLst/>
                  <a:gdLst>
                    <a:gd name="connsiteX0" fmla="*/ 21460 w 265606"/>
                    <a:gd name="connsiteY0" fmla="*/ 1091001 h 1091000"/>
                    <a:gd name="connsiteX1" fmla="*/ 0 w 265606"/>
                    <a:gd name="connsiteY1" fmla="*/ 1081026 h 1091000"/>
                    <a:gd name="connsiteX2" fmla="*/ 28679 w 265606"/>
                    <a:gd name="connsiteY2" fmla="*/ 1007852 h 1091000"/>
                    <a:gd name="connsiteX3" fmla="*/ 182836 w 265606"/>
                    <a:gd name="connsiteY3" fmla="*/ 577406 h 1091000"/>
                    <a:gd name="connsiteX4" fmla="*/ 234353 w 265606"/>
                    <a:gd name="connsiteY4" fmla="*/ 302364 h 1091000"/>
                    <a:gd name="connsiteX5" fmla="*/ 229103 w 265606"/>
                    <a:gd name="connsiteY5" fmla="*/ 205695 h 1091000"/>
                    <a:gd name="connsiteX6" fmla="*/ 176273 w 265606"/>
                    <a:gd name="connsiteY6" fmla="*/ 85729 h 1091000"/>
                    <a:gd name="connsiteX7" fmla="*/ 58474 w 265606"/>
                    <a:gd name="connsiteY7" fmla="*/ 30341 h 1091000"/>
                    <a:gd name="connsiteX8" fmla="*/ 32026 w 265606"/>
                    <a:gd name="connsiteY8" fmla="*/ 23909 h 1091000"/>
                    <a:gd name="connsiteX9" fmla="*/ 9910 w 265606"/>
                    <a:gd name="connsiteY9" fmla="*/ 22597 h 1091000"/>
                    <a:gd name="connsiteX10" fmla="*/ 5841 w 265606"/>
                    <a:gd name="connsiteY10" fmla="*/ 6912 h 1091000"/>
                    <a:gd name="connsiteX11" fmla="*/ 162689 w 265606"/>
                    <a:gd name="connsiteY11" fmla="*/ 35197 h 1091000"/>
                    <a:gd name="connsiteX12" fmla="*/ 259685 w 265606"/>
                    <a:gd name="connsiteY12" fmla="*/ 204383 h 1091000"/>
                    <a:gd name="connsiteX13" fmla="*/ 265001 w 265606"/>
                    <a:gd name="connsiteY13" fmla="*/ 228402 h 1091000"/>
                    <a:gd name="connsiteX14" fmla="*/ 208365 w 265606"/>
                    <a:gd name="connsiteY14" fmla="*/ 601097 h 1091000"/>
                    <a:gd name="connsiteX15" fmla="*/ 37670 w 265606"/>
                    <a:gd name="connsiteY15" fmla="*/ 1062322 h 1091000"/>
                    <a:gd name="connsiteX16" fmla="*/ 21460 w 265606"/>
                    <a:gd name="connsiteY16" fmla="*/ 1091001 h 109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65606" h="1091000">
                      <a:moveTo>
                        <a:pt x="21460" y="1091001"/>
                      </a:moveTo>
                      <a:cubicBezTo>
                        <a:pt x="14307" y="1087654"/>
                        <a:pt x="7153" y="1084373"/>
                        <a:pt x="0" y="1081026"/>
                      </a:cubicBezTo>
                      <a:cubicBezTo>
                        <a:pt x="4463" y="1054644"/>
                        <a:pt x="21198" y="1033052"/>
                        <a:pt x="28679" y="1007852"/>
                      </a:cubicBezTo>
                      <a:cubicBezTo>
                        <a:pt x="92599" y="868854"/>
                        <a:pt x="143132" y="725066"/>
                        <a:pt x="182836" y="577406"/>
                      </a:cubicBezTo>
                      <a:cubicBezTo>
                        <a:pt x="207118" y="487037"/>
                        <a:pt x="225297" y="395619"/>
                        <a:pt x="234353" y="302364"/>
                      </a:cubicBezTo>
                      <a:cubicBezTo>
                        <a:pt x="237503" y="269682"/>
                        <a:pt x="232713" y="237787"/>
                        <a:pt x="229103" y="205695"/>
                      </a:cubicBezTo>
                      <a:cubicBezTo>
                        <a:pt x="222212" y="161003"/>
                        <a:pt x="208825" y="119527"/>
                        <a:pt x="176273" y="85729"/>
                      </a:cubicBezTo>
                      <a:cubicBezTo>
                        <a:pt x="143789" y="51997"/>
                        <a:pt x="104806" y="33753"/>
                        <a:pt x="58474" y="30341"/>
                      </a:cubicBezTo>
                      <a:cubicBezTo>
                        <a:pt x="49286" y="29684"/>
                        <a:pt x="39770" y="30341"/>
                        <a:pt x="32026" y="23909"/>
                      </a:cubicBezTo>
                      <a:cubicBezTo>
                        <a:pt x="24676" y="23450"/>
                        <a:pt x="17260" y="23056"/>
                        <a:pt x="9910" y="22597"/>
                      </a:cubicBezTo>
                      <a:cubicBezTo>
                        <a:pt x="4856" y="18331"/>
                        <a:pt x="-525" y="14131"/>
                        <a:pt x="5841" y="6912"/>
                      </a:cubicBezTo>
                      <a:cubicBezTo>
                        <a:pt x="62805" y="-9823"/>
                        <a:pt x="114716" y="5468"/>
                        <a:pt x="162689" y="35197"/>
                      </a:cubicBezTo>
                      <a:cubicBezTo>
                        <a:pt x="224903" y="73720"/>
                        <a:pt x="247873" y="136196"/>
                        <a:pt x="259685" y="204383"/>
                      </a:cubicBezTo>
                      <a:cubicBezTo>
                        <a:pt x="261064" y="212455"/>
                        <a:pt x="263164" y="220396"/>
                        <a:pt x="265001" y="228402"/>
                      </a:cubicBezTo>
                      <a:cubicBezTo>
                        <a:pt x="270186" y="356243"/>
                        <a:pt x="241310" y="479293"/>
                        <a:pt x="208365" y="601097"/>
                      </a:cubicBezTo>
                      <a:cubicBezTo>
                        <a:pt x="165445" y="759848"/>
                        <a:pt x="108612" y="913809"/>
                        <a:pt x="37670" y="1062322"/>
                      </a:cubicBezTo>
                      <a:cubicBezTo>
                        <a:pt x="32945" y="1072166"/>
                        <a:pt x="26907" y="1081419"/>
                        <a:pt x="21460" y="1091001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ED24E764-FF76-421E-8975-4BA262969BA9}"/>
                    </a:ext>
                  </a:extLst>
                </p:cNvPr>
                <p:cNvSpPr/>
                <p:nvPr/>
              </p:nvSpPr>
              <p:spPr>
                <a:xfrm>
                  <a:off x="8199110" y="3492785"/>
                  <a:ext cx="72940" cy="57356"/>
                </a:xfrm>
                <a:custGeom>
                  <a:avLst/>
                  <a:gdLst>
                    <a:gd name="connsiteX0" fmla="*/ 103008 w 107076"/>
                    <a:gd name="connsiteY0" fmla="*/ 28613 h 84199"/>
                    <a:gd name="connsiteX1" fmla="*/ 107077 w 107076"/>
                    <a:gd name="connsiteY1" fmla="*/ 44298 h 84199"/>
                    <a:gd name="connsiteX2" fmla="*/ 67701 w 107076"/>
                    <a:gd name="connsiteY2" fmla="*/ 84199 h 84199"/>
                    <a:gd name="connsiteX3" fmla="*/ 29506 w 107076"/>
                    <a:gd name="connsiteY3" fmla="*/ 80196 h 84199"/>
                    <a:gd name="connsiteX4" fmla="*/ 40 w 107076"/>
                    <a:gd name="connsiteY4" fmla="*/ 41410 h 84199"/>
                    <a:gd name="connsiteX5" fmla="*/ 29834 w 107076"/>
                    <a:gd name="connsiteY5" fmla="*/ 5841 h 84199"/>
                    <a:gd name="connsiteX6" fmla="*/ 56741 w 107076"/>
                    <a:gd name="connsiteY6" fmla="*/ 0 h 84199"/>
                    <a:gd name="connsiteX7" fmla="*/ 103008 w 107076"/>
                    <a:gd name="connsiteY7" fmla="*/ 28613 h 84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076" h="84199">
                      <a:moveTo>
                        <a:pt x="103008" y="28613"/>
                      </a:moveTo>
                      <a:cubicBezTo>
                        <a:pt x="104386" y="33863"/>
                        <a:pt x="105699" y="39114"/>
                        <a:pt x="107077" y="44298"/>
                      </a:cubicBezTo>
                      <a:cubicBezTo>
                        <a:pt x="102417" y="65955"/>
                        <a:pt x="86339" y="76324"/>
                        <a:pt x="67701" y="84199"/>
                      </a:cubicBezTo>
                      <a:cubicBezTo>
                        <a:pt x="55035" y="82624"/>
                        <a:pt x="42041" y="85643"/>
                        <a:pt x="29506" y="80196"/>
                      </a:cubicBezTo>
                      <a:cubicBezTo>
                        <a:pt x="12181" y="72649"/>
                        <a:pt x="-813" y="62214"/>
                        <a:pt x="40" y="41410"/>
                      </a:cubicBezTo>
                      <a:cubicBezTo>
                        <a:pt x="827" y="22116"/>
                        <a:pt x="13231" y="11682"/>
                        <a:pt x="29834" y="5841"/>
                      </a:cubicBezTo>
                      <a:cubicBezTo>
                        <a:pt x="38431" y="2822"/>
                        <a:pt x="47751" y="1903"/>
                        <a:pt x="56741" y="0"/>
                      </a:cubicBezTo>
                      <a:cubicBezTo>
                        <a:pt x="75379" y="4331"/>
                        <a:pt x="92639" y="10894"/>
                        <a:pt x="103008" y="28613"/>
                      </a:cubicBezTo>
                      <a:close/>
                    </a:path>
                  </a:pathLst>
                </a:custGeom>
                <a:solidFill>
                  <a:srgbClr val="323685"/>
                </a:solidFill>
                <a:ln w="6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C40B0952-9B98-48A9-876E-3BB2993A11F1}"/>
                    </a:ext>
                  </a:extLst>
                </p:cNvPr>
                <p:cNvSpPr/>
                <p:nvPr/>
              </p:nvSpPr>
              <p:spPr>
                <a:xfrm>
                  <a:off x="7877886" y="5599015"/>
                  <a:ext cx="106266" cy="106320"/>
                </a:xfrm>
                <a:custGeom>
                  <a:avLst/>
                  <a:gdLst>
                    <a:gd name="connsiteX0" fmla="*/ 155996 w 155998"/>
                    <a:gd name="connsiteY0" fmla="*/ 77640 h 156077"/>
                    <a:gd name="connsiteX1" fmla="*/ 80066 w 155998"/>
                    <a:gd name="connsiteY1" fmla="*/ 156064 h 156077"/>
                    <a:gd name="connsiteX2" fmla="*/ 1 w 155998"/>
                    <a:gd name="connsiteY2" fmla="*/ 78952 h 156077"/>
                    <a:gd name="connsiteX3" fmla="*/ 78754 w 155998"/>
                    <a:gd name="connsiteY3" fmla="*/ 3 h 156077"/>
                    <a:gd name="connsiteX4" fmla="*/ 155996 w 155998"/>
                    <a:gd name="connsiteY4" fmla="*/ 77640 h 156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98" h="156077">
                      <a:moveTo>
                        <a:pt x="155996" y="77640"/>
                      </a:moveTo>
                      <a:cubicBezTo>
                        <a:pt x="156325" y="120822"/>
                        <a:pt x="122986" y="155276"/>
                        <a:pt x="80066" y="156064"/>
                      </a:cubicBezTo>
                      <a:cubicBezTo>
                        <a:pt x="35440" y="156851"/>
                        <a:pt x="264" y="123053"/>
                        <a:pt x="1" y="78952"/>
                      </a:cubicBezTo>
                      <a:cubicBezTo>
                        <a:pt x="-261" y="35245"/>
                        <a:pt x="35243" y="-391"/>
                        <a:pt x="78754" y="3"/>
                      </a:cubicBezTo>
                      <a:cubicBezTo>
                        <a:pt x="121083" y="331"/>
                        <a:pt x="155668" y="35113"/>
                        <a:pt x="155996" y="77640"/>
                      </a:cubicBezTo>
                      <a:close/>
                    </a:path>
                  </a:pathLst>
                </a:custGeom>
                <a:solidFill>
                  <a:srgbClr val="FEFEFF"/>
                </a:solidFill>
                <a:ln w="6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601" y="454777"/>
            <a:ext cx="11573197" cy="858394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D</a:t>
            </a:r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İ</a:t>
            </a: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YET</a:t>
            </a:r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İ</a:t>
            </a: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SYEN</a:t>
            </a:r>
            <a:r>
              <a:rPr lang="tr-TR" sz="24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/ BESLENME UZMANINDAN DESTEK ALMA</a:t>
            </a:r>
          </a:p>
        </p:txBody>
      </p:sp>
      <p:graphicFrame>
        <p:nvGraphicFramePr>
          <p:cNvPr id="3" name="Chart 17">
            <a:extLst>
              <a:ext uri="{FF2B5EF4-FFF2-40B4-BE49-F238E27FC236}">
                <a16:creationId xmlns:a16="http://schemas.microsoft.com/office/drawing/2014/main" id="{6A5D3F51-DD5B-D7BD-4772-84DFF0727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699425"/>
              </p:ext>
            </p:extLst>
          </p:nvPr>
        </p:nvGraphicFramePr>
        <p:xfrm>
          <a:off x="288557" y="1107440"/>
          <a:ext cx="8027107" cy="541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B0677DF-1CB9-1C0F-EA48-0A9719EBDEB6}"/>
              </a:ext>
            </a:extLst>
          </p:cNvPr>
          <p:cNvSpPr txBox="1">
            <a:spLocks/>
          </p:cNvSpPr>
          <p:nvPr/>
        </p:nvSpPr>
        <p:spPr>
          <a:xfrm>
            <a:off x="7729045" y="4845106"/>
            <a:ext cx="4392887" cy="14616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Yaklaşık her 10 kişiden 1’i, diyetisten/beslenme uzmanına başvurmaktadır. Diyetisyen/beslenme uzmanına başvurma davranışında Mayıs 2020’den bu yana anlamlı farklılık görülmemektedir. </a:t>
            </a:r>
          </a:p>
        </p:txBody>
      </p:sp>
      <p:sp>
        <p:nvSpPr>
          <p:cNvPr id="6" name="object 39">
            <a:extLst>
              <a:ext uri="{FF2B5EF4-FFF2-40B4-BE49-F238E27FC236}">
                <a16:creationId xmlns:a16="http://schemas.microsoft.com/office/drawing/2014/main" id="{935B2116-10F5-3179-F692-8B7DD8A58887}"/>
              </a:ext>
            </a:extLst>
          </p:cNvPr>
          <p:cNvSpPr/>
          <p:nvPr/>
        </p:nvSpPr>
        <p:spPr>
          <a:xfrm>
            <a:off x="121919" y="178937"/>
            <a:ext cx="1092203" cy="2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15794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659</Words>
  <Application>Microsoft Office PowerPoint</Application>
  <PresentationFormat>Geniş ekran</PresentationFormat>
  <Paragraphs>120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17</vt:i4>
      </vt:variant>
    </vt:vector>
  </HeadingPairs>
  <TitlesOfParts>
    <vt:vector size="31" baseType="lpstr">
      <vt:lpstr>Arial</vt:lpstr>
      <vt:lpstr>Calibri</vt:lpstr>
      <vt:lpstr>Carlito</vt:lpstr>
      <vt:lpstr>Coiny</vt:lpstr>
      <vt:lpstr>Courier New</vt:lpstr>
      <vt:lpstr>Montserrat Black</vt:lpstr>
      <vt:lpstr>Montserrat Medium</vt:lpstr>
      <vt:lpstr>Montserrat Regular</vt:lpstr>
      <vt:lpstr>Montserrat Thin Regular</vt:lpstr>
      <vt:lpstr>Noto Sans</vt:lpstr>
      <vt:lpstr>Wingdings</vt:lpstr>
      <vt:lpstr>Contents Slide Master</vt:lpstr>
      <vt:lpstr>Section Break Slide Master</vt:lpstr>
      <vt:lpstr>1_Contents Slide Master</vt:lpstr>
      <vt:lpstr>DEĞİŞEN BESLENME VE GIDA TAKVİYESİ TÜKETİM ALIŞKANLIKLARI, PAZARIN GELECEK BEKLENTİSİ Kasım, 2023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Serap Koydemir</cp:lastModifiedBy>
  <cp:revision>89</cp:revision>
  <dcterms:created xsi:type="dcterms:W3CDTF">2020-01-20T05:08:25Z</dcterms:created>
  <dcterms:modified xsi:type="dcterms:W3CDTF">2023-11-24T15:23:46Z</dcterms:modified>
</cp:coreProperties>
</file>